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7.svg" ContentType="image/svg+xml"/>
  <Override PartName="/ppt/media/image47.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72.svg" ContentType="image/svg+xml"/>
  <Override PartName="/ppt/media/image7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19" r:id="rId2"/>
  </p:sldMasterIdLst>
  <p:notesMasterIdLst>
    <p:notesMasterId r:id="rId23"/>
  </p:notesMasterIdLst>
  <p:handoutMasterIdLst>
    <p:handoutMasterId r:id="rId24"/>
  </p:handoutMasterIdLst>
  <p:sldIdLst>
    <p:sldId id="2147380933" r:id="rId3"/>
    <p:sldId id="2147380923" r:id="rId4"/>
    <p:sldId id="2147380906" r:id="rId5"/>
    <p:sldId id="2147380902" r:id="rId6"/>
    <p:sldId id="2147380910" r:id="rId7"/>
    <p:sldId id="2147380918" r:id="rId8"/>
    <p:sldId id="2147380891" r:id="rId9"/>
    <p:sldId id="2147380892" r:id="rId10"/>
    <p:sldId id="2147380893" r:id="rId11"/>
    <p:sldId id="2147380894" r:id="rId12"/>
    <p:sldId id="2147380895" r:id="rId13"/>
    <p:sldId id="2147380898" r:id="rId14"/>
    <p:sldId id="2147380908" r:id="rId15"/>
    <p:sldId id="2147380909" r:id="rId16"/>
    <p:sldId id="2147380920" r:id="rId17"/>
    <p:sldId id="2147380907" r:id="rId18"/>
    <p:sldId id="12640" r:id="rId19"/>
    <p:sldId id="2147380936" r:id="rId20"/>
    <p:sldId id="12642" r:id="rId21"/>
    <p:sldId id="12643"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 M. Yassin" initials="YMY" lastIdx="3" clrIdx="0">
    <p:extLst>
      <p:ext uri="{19B8F6BF-5375-455C-9EA6-DF929625EA0E}">
        <p15:presenceInfo xmlns:p15="http://schemas.microsoft.com/office/powerpoint/2012/main" userId="S-1-5-21-1262527252-1741299384-2742646464-8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2799"/>
    <a:srgbClr val="7030A0"/>
    <a:srgbClr val="F2F7FC"/>
    <a:srgbClr val="00B8ED"/>
    <a:srgbClr val="F2C1DD"/>
    <a:srgbClr val="00B0E1"/>
    <a:srgbClr val="7D49C7"/>
    <a:srgbClr val="475FAB"/>
    <a:srgbClr val="1E214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A02D6F-3D5D-427F-9F07-605414D8CC2D}" v="1" dt="2024-09-26T15:55:46.22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39E352-C122-90F1-96B9-95A939E719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363699-E587-1A5A-82BD-C421C70548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F61F30-A459-466D-8C63-349D158D63E3}" type="datetimeFigureOut">
              <a:rPr lang="en-US" smtClean="0"/>
              <a:t>10/5/24</a:t>
            </a:fld>
            <a:endParaRPr lang="en-US"/>
          </a:p>
        </p:txBody>
      </p:sp>
      <p:sp>
        <p:nvSpPr>
          <p:cNvPr id="4" name="Footer Placeholder 3">
            <a:extLst>
              <a:ext uri="{FF2B5EF4-FFF2-40B4-BE49-F238E27FC236}">
                <a16:creationId xmlns:a16="http://schemas.microsoft.com/office/drawing/2014/main" id="{07802E72-DE5F-2E5D-1FBD-3CA06C93CC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A349A-9930-1C2C-E693-43E3C779E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B9F0A4-6472-4023-AD5C-C5B1295D281E}" type="slidenum">
              <a:rPr lang="en-US" smtClean="0"/>
              <a:t>‹#›</a:t>
            </a:fld>
            <a:endParaRPr lang="en-US"/>
          </a:p>
        </p:txBody>
      </p:sp>
    </p:spTree>
    <p:extLst>
      <p:ext uri="{BB962C8B-B14F-4D97-AF65-F5344CB8AC3E}">
        <p14:creationId xmlns:p14="http://schemas.microsoft.com/office/powerpoint/2010/main" val="35330476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9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5366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 Id="rId3"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16.png"/><Relationship Id="rId5" Type="http://schemas.openxmlformats.org/officeDocument/2006/relationships/image" Target="../media/image17.svg"/></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Master" Target="../slideMasters/slideMaster1.xml"/><Relationship Id="rId3" Type="http://schemas.openxmlformats.org/officeDocument/2006/relationships/image" Target="../media/image29.jpeg"/></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Master" Target="../slideMasters/slideMaster1.xml"/><Relationship Id="rId3" Type="http://schemas.openxmlformats.org/officeDocument/2006/relationships/image" Target="../media/image28.emf"/><Relationship Id="rId4" Type="http://schemas.openxmlformats.org/officeDocument/2006/relationships/image" Target="../media/image3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Master" Target="../slideMasters/slideMaster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 Id="rId3" Type="http://schemas.openxmlformats.org/officeDocument/2006/relationships/image" Target="../media/image12.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A7B11B-2BB7-DAEE-208A-9C9159860A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الشريحة الاساسية">
    <p:spTree>
      <p:nvGrpSpPr>
        <p:cNvPr id="1" name=""/>
        <p:cNvGrpSpPr/>
        <p:nvPr/>
      </p:nvGrpSpPr>
      <p:grpSpPr>
        <a:xfrm>
          <a:off x="0" y="0"/>
          <a:ext cx="0" cy="0"/>
          <a:chOff x="0" y="0"/>
          <a:chExt cx="0" cy="0"/>
        </a:xfrm>
      </p:grpSpPr>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bg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bg1"/>
              </a:solidFill>
              <a:latin typeface="Sakkal Majalla" panose="02000000000000000000" pitchFamily="2" charset="-78"/>
              <a:cs typeface="Sakkal Majalla" panose="02000000000000000000" pitchFamily="2" charset="-78"/>
            </a:endParaRPr>
          </a:p>
        </p:txBody>
      </p:sp>
      <p:pic>
        <p:nvPicPr>
          <p:cNvPr id="71" name="Picture 70">
            <a:extLst>
              <a:ext uri="{FF2B5EF4-FFF2-40B4-BE49-F238E27FC236}">
                <a16:creationId xmlns:a16="http://schemas.microsoft.com/office/drawing/2014/main" id="{A22B7A77-0B08-E514-B68A-F27A7DEF3F78}"/>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l="35508" r="35832"/>
          <a:stretch/>
        </p:blipFill>
        <p:spPr>
          <a:xfrm>
            <a:off x="-101600" y="0"/>
            <a:ext cx="3494176" cy="6858000"/>
          </a:xfrm>
          <a:prstGeom prst="rect">
            <a:avLst/>
          </a:prstGeom>
        </p:spPr>
      </p:pic>
    </p:spTree>
    <p:custDataLst>
      <p:tags r:id="rId1"/>
    </p:custDataLst>
    <p:extLst>
      <p:ext uri="{BB962C8B-B14F-4D97-AF65-F5344CB8AC3E}">
        <p14:creationId xmlns:p14="http://schemas.microsoft.com/office/powerpoint/2010/main" val="2130817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الشريحة الاساسية">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4488B232-B405-C3BE-FFD9-08E992739F38}"/>
              </a:ext>
            </a:extLst>
          </p:cNvPr>
          <p:cNvSpPr>
            <a:spLocks noGrp="1"/>
          </p:cNvSpPr>
          <p:nvPr>
            <p:ph type="body" sz="quarter" idx="11" hasCustomPrompt="1"/>
          </p:nvPr>
        </p:nvSpPr>
        <p:spPr>
          <a:xfrm>
            <a:off x="334784" y="551915"/>
            <a:ext cx="9338273" cy="584771"/>
          </a:xfrm>
          <a:ln w="12700">
            <a:miter lim="400000"/>
          </a:ln>
        </p:spPr>
        <p:txBody>
          <a:bodyPr lIns="0" tIns="0" rIns="0" bIns="0" anchor="ctr" anchorCtr="0">
            <a:noAutofit/>
          </a:bodyPr>
          <a:lstStyle>
            <a:lvl1pPr marL="249088" marR="0" indent="-90900" algn="l" defTabSz="914400" rtl="0"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7" name="Picture 6">
            <a:extLst>
              <a:ext uri="{FF2B5EF4-FFF2-40B4-BE49-F238E27FC236}">
                <a16:creationId xmlns:a16="http://schemas.microsoft.com/office/drawing/2014/main" id="{507E336E-8292-44B4-BC48-E927AA5738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616" y="0"/>
            <a:ext cx="6108700" cy="139700"/>
          </a:xfrm>
          <a:prstGeom prst="rect">
            <a:avLst/>
          </a:prstGeom>
        </p:spPr>
      </p:pic>
      <p:pic>
        <p:nvPicPr>
          <p:cNvPr id="10" name="Picture 9">
            <a:extLst>
              <a:ext uri="{FF2B5EF4-FFF2-40B4-BE49-F238E27FC236}">
                <a16:creationId xmlns:a16="http://schemas.microsoft.com/office/drawing/2014/main" id="{D78F9C1E-9D39-F23A-92E9-A2F7210E39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72642" y="286240"/>
            <a:ext cx="412145" cy="515181"/>
          </a:xfrm>
          <a:prstGeom prst="rect">
            <a:avLst/>
          </a:prstGeom>
        </p:spPr>
      </p:pic>
      <p:pic>
        <p:nvPicPr>
          <p:cNvPr id="11" name="Picture 10">
            <a:extLst>
              <a:ext uri="{FF2B5EF4-FFF2-40B4-BE49-F238E27FC236}">
                <a16:creationId xmlns:a16="http://schemas.microsoft.com/office/drawing/2014/main" id="{AEF5263E-96D0-2723-8D0C-3E1538CA3E1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66409" y="6335585"/>
            <a:ext cx="12059183" cy="364288"/>
          </a:xfrm>
          <a:prstGeom prst="rect">
            <a:avLst/>
          </a:prstGeom>
        </p:spPr>
      </p:pic>
      <p:sp>
        <p:nvSpPr>
          <p:cNvPr id="12" name="TextBox 2">
            <a:extLst>
              <a:ext uri="{FF2B5EF4-FFF2-40B4-BE49-F238E27FC236}">
                <a16:creationId xmlns:a16="http://schemas.microsoft.com/office/drawing/2014/main" id="{7BFE65AF-1D84-DEFE-E19E-9FA9F4DD2503}"/>
              </a:ext>
            </a:extLst>
          </p:cNvPr>
          <p:cNvSpPr txBox="1"/>
          <p:nvPr userDrawn="1"/>
        </p:nvSpPr>
        <p:spPr>
          <a:xfrm flipH="1">
            <a:off x="11315611" y="6335585"/>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69241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624262" y="551915"/>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pic>
        <p:nvPicPr>
          <p:cNvPr id="13" name="Picture 12">
            <a:extLst>
              <a:ext uri="{FF2B5EF4-FFF2-40B4-BE49-F238E27FC236}">
                <a16:creationId xmlns:a16="http://schemas.microsoft.com/office/drawing/2014/main" id="{0F863674-2077-8449-7911-0137BEAA8D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0185" y="0"/>
            <a:ext cx="6108700" cy="139700"/>
          </a:xfrm>
          <a:prstGeom prst="rect">
            <a:avLst/>
          </a:prstGeom>
        </p:spPr>
      </p:pic>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pic>
        <p:nvPicPr>
          <p:cNvPr id="19" name="Picture 18">
            <a:extLst>
              <a:ext uri="{FF2B5EF4-FFF2-40B4-BE49-F238E27FC236}">
                <a16:creationId xmlns:a16="http://schemas.microsoft.com/office/drawing/2014/main" id="{568050E9-54AB-8109-7D39-10B93C424FE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409" y="6335585"/>
            <a:ext cx="12059183" cy="364288"/>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pic>
        <p:nvPicPr>
          <p:cNvPr id="2" name="Graphic 1">
            <a:extLst>
              <a:ext uri="{FF2B5EF4-FFF2-40B4-BE49-F238E27FC236}">
                <a16:creationId xmlns:a16="http://schemas.microsoft.com/office/drawing/2014/main" id="{83304B4A-873E-0EBC-3E74-2DA12774B8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5220" y="1079852"/>
            <a:ext cx="11621558" cy="4882580"/>
          </a:xfrm>
          <a:prstGeom prst="rect">
            <a:avLst/>
          </a:prstGeom>
        </p:spPr>
      </p:pic>
    </p:spTree>
    <p:custDataLst>
      <p:tags r:id="rId1"/>
    </p:custDataLst>
    <p:extLst>
      <p:ext uri="{BB962C8B-B14F-4D97-AF65-F5344CB8AC3E}">
        <p14:creationId xmlns:p14="http://schemas.microsoft.com/office/powerpoint/2010/main" val="265775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7488D0-946B-8562-D51A-5E2729BB589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369121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922038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39210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676915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860227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الشريحة الاساسية">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4DB258-5143-9030-1221-B48CE93620D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11344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Light" panose="020B0303020203050203" pitchFamily="34" charset="-78"/>
                <a:cs typeface="DIN Next LT Arabic Light" panose="020B0303020203050203" pitchFamily="34" charset="-78"/>
              </a:rPr>
              <a:t>مستقبل رقمي بطموح وطني</a:t>
            </a:r>
            <a:endParaRPr lang="en-US" sz="900">
              <a:solidFill>
                <a:schemeClr val="accent2"/>
              </a:solidFill>
              <a:latin typeface="DIN Next LT Arabic Light" panose="020B0303020203050203" pitchFamily="34" charset="-78"/>
              <a:cs typeface="DIN Next LT Arabic Light" panose="020B0303020203050203" pitchFamily="34" charset="-78"/>
            </a:endParaRPr>
          </a:p>
        </p:txBody>
      </p:sp>
      <p:pic>
        <p:nvPicPr>
          <p:cNvPr id="4" name="Picture 3">
            <a:extLst>
              <a:ext uri="{FF2B5EF4-FFF2-40B4-BE49-F238E27FC236}">
                <a16:creationId xmlns:a16="http://schemas.microsoft.com/office/drawing/2014/main" id="{382F393B-097D-479A-508A-A372666936BF}"/>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44227" y="299493"/>
            <a:ext cx="1326314" cy="422883"/>
          </a:xfrm>
          <a:prstGeom prst="rect">
            <a:avLst/>
          </a:prstGeom>
        </p:spPr>
      </p:pic>
    </p:spTree>
    <p:custDataLst>
      <p:tags r:id="rId1"/>
    </p:custDataLst>
    <p:extLst>
      <p:ext uri="{BB962C8B-B14F-4D97-AF65-F5344CB8AC3E}">
        <p14:creationId xmlns:p14="http://schemas.microsoft.com/office/powerpoint/2010/main" val="200531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3859" y="858533"/>
            <a:ext cx="2609941" cy="832155"/>
          </a:xfrm>
          <a:prstGeom prst="rect">
            <a:avLst/>
          </a:prstGeom>
        </p:spPr>
      </p:pic>
    </p:spTree>
    <p:extLst>
      <p:ext uri="{BB962C8B-B14F-4D97-AF65-F5344CB8AC3E}">
        <p14:creationId xmlns:p14="http://schemas.microsoft.com/office/powerpoint/2010/main" val="366259400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3" y="0"/>
            <a:ext cx="12192133" cy="6858000"/>
          </a:xfrm>
          <a:prstGeom prst="rect">
            <a:avLst/>
          </a:prstGeom>
        </p:spPr>
      </p:pic>
    </p:spTree>
    <p:extLst>
      <p:ext uri="{BB962C8B-B14F-4D97-AF65-F5344CB8AC3E}">
        <p14:creationId xmlns:p14="http://schemas.microsoft.com/office/powerpoint/2010/main" val="349529063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0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10008704" y="6260793"/>
            <a:ext cx="1745386"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914400" rtl="1" eaLnBrk="1" fontAlgn="auto" latinLnBrk="0" hangingPunct="0">
              <a:lnSpc>
                <a:spcPct val="100000"/>
              </a:lnSpc>
              <a:spcBef>
                <a:spcPts val="0"/>
              </a:spcBef>
              <a:spcAft>
                <a:spcPts val="0"/>
              </a:spcAft>
              <a:buClrTx/>
              <a:buSzTx/>
              <a:buFontTx/>
              <a:buNone/>
              <a:tabLst/>
              <a:defRPr/>
            </a:pPr>
            <a:r>
              <a:rPr lang="ar-SA" sz="1000">
                <a:solidFill>
                  <a:schemeClr val="accent3"/>
                </a:solidFill>
                <a:latin typeface="DIN Next LT Arabic Light" panose="020B0303020203050203" pitchFamily="34" charset="-78"/>
                <a:cs typeface="DIN Next LT Arabic Light" panose="020B0303020203050203" pitchFamily="34" charset="-78"/>
              </a:rPr>
              <a:t>مستقبل رقمي بطموح وطني</a:t>
            </a:r>
            <a:endParaRPr lang="en-US" sz="1000">
              <a:solidFill>
                <a:schemeClr val="accent3"/>
              </a:solidFill>
              <a:latin typeface="DIN Next LT Arabic Light" panose="020B0303020203050203" pitchFamily="34" charset="-78"/>
              <a:cs typeface="DIN Next LT Arabic Light" panose="020B0303020203050203" pitchFamily="34" charset="-78"/>
            </a:endParaRPr>
          </a:p>
        </p:txBody>
      </p:sp>
      <p:pic>
        <p:nvPicPr>
          <p:cNvPr id="5" name="Graphic 4">
            <a:extLst>
              <a:ext uri="{FF2B5EF4-FFF2-40B4-BE49-F238E27FC236}">
                <a16:creationId xmlns:a16="http://schemas.microsoft.com/office/drawing/2014/main" id="{5DA17813-4395-B3D0-BD58-4905769A457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5221" y="1105425"/>
            <a:ext cx="11621558" cy="4882580"/>
          </a:xfrm>
          <a:prstGeom prst="rect">
            <a:avLst/>
          </a:prstGeom>
        </p:spPr>
      </p:pic>
    </p:spTree>
    <p:custDataLst>
      <p:tags r:id="rId1"/>
    </p:custDataLst>
    <p:extLst>
      <p:ext uri="{BB962C8B-B14F-4D97-AF65-F5344CB8AC3E}">
        <p14:creationId xmlns:p14="http://schemas.microsoft.com/office/powerpoint/2010/main" val="33564655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الشريحة الاساسية">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B964421-D546-4FCF-7AFC-6D84A5B440C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7" y="113737"/>
            <a:ext cx="9338273" cy="442052"/>
          </a:xfrm>
          <a:ln w="12700">
            <a:miter lim="400000"/>
          </a:ln>
        </p:spPr>
        <p:txBody>
          <a:bodyPr lIns="0" tIns="0" rIns="0" bIns="0" anchor="ctr" anchorCtr="0">
            <a:noAutofit/>
          </a:bodyPr>
          <a:lstStyle>
            <a:lvl1pPr marL="202384" marR="0" indent="-73856" algn="r" defTabSz="742950" rtl="1" fontAlgn="auto" latinLnBrk="0" hangingPunct="1">
              <a:lnSpc>
                <a:spcPct val="90000"/>
              </a:lnSpc>
              <a:spcBef>
                <a:spcPts val="0"/>
              </a:spcBef>
              <a:spcAft>
                <a:spcPts val="0"/>
              </a:spcAft>
              <a:buClrTx/>
              <a:buSzPct val="100000"/>
              <a:buFont typeface="Arial"/>
              <a:buNone/>
              <a:tabLst/>
              <a:defRPr kumimoji="0" lang="en-US" sz="1200" b="1" i="0" u="none" strike="noStrike" cap="none" spc="0" normalizeH="0" baseline="0" dirty="0">
                <a:ln>
                  <a:noFill/>
                </a:ln>
                <a:solidFill>
                  <a:schemeClr val="accent3">
                    <a:lumMod val="75000"/>
                  </a:schemeClr>
                </a:solidFill>
                <a:effectLst/>
                <a:uFillTx/>
                <a:latin typeface="Tajawal" panose="00000500000000000000" pitchFamily="2" charset="-78"/>
                <a:ea typeface="+mn-ea"/>
                <a:cs typeface="Tajawal" panose="000005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465634" lvl="0" indent="-278606"/>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512830" y="6379658"/>
            <a:ext cx="503335" cy="230832"/>
          </a:xfrm>
          <a:prstGeom prst="rect">
            <a:avLst/>
          </a:prstGeom>
          <a:noFill/>
        </p:spPr>
        <p:txBody>
          <a:bodyPr wrap="square" rtlCol="0">
            <a:spAutoFit/>
          </a:bodyPr>
          <a:lstStyle/>
          <a:p>
            <a:pPr marL="0" algn="ctr" defTabSz="309538" rtl="1" eaLnBrk="1" latinLnBrk="0" hangingPunct="1"/>
            <a:fld id="{056CDBF2-DE0E-B84F-8A7C-8D6402511B30}" type="slidenum">
              <a:rPr lang="en-US" sz="900" b="1" smtClean="0">
                <a:solidFill>
                  <a:schemeClr val="bg1"/>
                </a:solidFill>
                <a:latin typeface="Tajawal" panose="00000500000000000000" pitchFamily="2" charset="-78"/>
                <a:cs typeface="Tajawal" panose="00000500000000000000" pitchFamily="2" charset="-78"/>
              </a:rPr>
              <a:pPr marL="0" algn="ctr" defTabSz="309538" rtl="1" eaLnBrk="1" latinLnBrk="0" hangingPunct="1"/>
              <a:t>‹#›</a:t>
            </a:fld>
            <a:endParaRPr lang="en-US" sz="900" b="1">
              <a:solidFill>
                <a:schemeClr val="bg1"/>
              </a:solidFill>
              <a:latin typeface="Tajawal" panose="00000500000000000000" pitchFamily="2" charset="-78"/>
              <a:cs typeface="Tajawal" panose="00000500000000000000" pitchFamily="2" charset="-78"/>
            </a:endParaRPr>
          </a:p>
        </p:txBody>
      </p:sp>
      <p:sp>
        <p:nvSpPr>
          <p:cNvPr id="14" name="Text Placeholder 13">
            <a:extLst>
              <a:ext uri="{FF2B5EF4-FFF2-40B4-BE49-F238E27FC236}">
                <a16:creationId xmlns:a16="http://schemas.microsoft.com/office/drawing/2014/main" id="{7B050401-579F-4639-8E9B-F349D1424F64}"/>
              </a:ext>
            </a:extLst>
          </p:cNvPr>
          <p:cNvSpPr>
            <a:spLocks noGrp="1"/>
          </p:cNvSpPr>
          <p:nvPr>
            <p:ph type="body" sz="quarter" idx="13"/>
          </p:nvPr>
        </p:nvSpPr>
        <p:spPr>
          <a:xfrm>
            <a:off x="395288" y="760289"/>
            <a:ext cx="11511490" cy="5573020"/>
          </a:xfrm>
        </p:spPr>
        <p:txBody>
          <a:bodyPr>
            <a:normAutofit/>
          </a:bodyPr>
          <a:lstStyle>
            <a:lvl1pPr marL="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1pPr>
            <a:lvl2pPr marL="37147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2pPr>
            <a:lvl3pPr marL="74295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3pPr>
            <a:lvl4pPr marL="1114425"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4pPr>
            <a:lvl5pPr marL="1485900" indent="0" algn="just" rtl="1">
              <a:lnSpc>
                <a:spcPct val="150000"/>
              </a:lnSpc>
              <a:spcBef>
                <a:spcPts val="163"/>
              </a:spcBef>
              <a:spcAft>
                <a:spcPts val="325"/>
              </a:spcAft>
              <a:buNone/>
              <a:defRPr sz="1000" b="1">
                <a:solidFill>
                  <a:schemeClr val="tx1"/>
                </a:solidFill>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73B34CC1-E0B9-49B4-9F1E-AE291485E987}"/>
              </a:ext>
            </a:extLst>
          </p:cNvPr>
          <p:cNvSpPr txBox="1"/>
          <p:nvPr userDrawn="1"/>
        </p:nvSpPr>
        <p:spPr>
          <a:xfrm>
            <a:off x="8363343" y="6495075"/>
            <a:ext cx="3543435" cy="3208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defTabSz="742950" rtl="1" eaLnBrk="1" fontAlgn="auto" latinLnBrk="0" hangingPunct="1">
              <a:lnSpc>
                <a:spcPct val="80000"/>
              </a:lnSpc>
              <a:spcBef>
                <a:spcPts val="0"/>
              </a:spcBef>
              <a:spcAft>
                <a:spcPts val="0"/>
              </a:spcAft>
              <a:buClrTx/>
              <a:buSzPct val="100000"/>
              <a:buFont typeface="Arial"/>
              <a:buNone/>
              <a:tabLst/>
              <a:defRPr/>
            </a:pPr>
            <a:r>
              <a:rPr kumimoji="0" lang="ar-SA" sz="900" b="1" i="0" u="none" strike="noStrike" kern="0" cap="none" spc="0" normalizeH="0" baseline="0" noProof="0">
                <a:ln>
                  <a:noFill/>
                </a:ln>
                <a:solidFill>
                  <a:schemeClr val="bg1">
                    <a:lumMod val="65000"/>
                  </a:schemeClr>
                </a:solidFill>
                <a:effectLst/>
                <a:uLnTx/>
                <a:uFillTx/>
                <a:latin typeface="Tajawal" panose="00000500000000000000" pitchFamily="2" charset="-78"/>
                <a:ea typeface="Calibri"/>
                <a:cs typeface="Tajawal" panose="00000500000000000000" pitchFamily="2" charset="-78"/>
                <a:sym typeface="Calibri"/>
              </a:rPr>
              <a:t>مشروع تطوير وإطلاق منصة متكاملة لإدارة الاستراتيجية ومؤشرات الأداء والمشاريع</a:t>
            </a:r>
          </a:p>
        </p:txBody>
      </p:sp>
    </p:spTree>
    <p:custDataLst>
      <p:tags r:id="rId1"/>
    </p:custDataLst>
    <p:extLst>
      <p:ext uri="{BB962C8B-B14F-4D97-AF65-F5344CB8AC3E}">
        <p14:creationId xmlns:p14="http://schemas.microsoft.com/office/powerpoint/2010/main" val="301107471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kern="1200" cap="none" spc="0" normalizeH="0" baseline="0" dirty="0">
                <a:ln>
                  <a:noFill/>
                </a:ln>
                <a:solidFill>
                  <a:schemeClr val="accent5"/>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18752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3"/>
          <a:stretch>
            <a:fillRect/>
          </a:stretch>
        </p:blipFill>
        <p:spPr>
          <a:xfrm>
            <a:off x="182659" y="6179769"/>
            <a:ext cx="11826682" cy="323280"/>
          </a:xfrm>
          <a:prstGeom prst="rect">
            <a:avLst/>
          </a:prstGeom>
        </p:spPr>
      </p:pic>
      <p:pic>
        <p:nvPicPr>
          <p:cNvPr id="13" name="Picture 12">
            <a:extLst>
              <a:ext uri="{FF2B5EF4-FFF2-40B4-BE49-F238E27FC236}">
                <a16:creationId xmlns:a16="http://schemas.microsoft.com/office/drawing/2014/main" id="{A498DEF8-B288-C6AE-B308-FC9C34327C07}"/>
              </a:ext>
            </a:extLst>
          </p:cNvPr>
          <p:cNvPicPr>
            <a:picLocks noChangeAspect="1"/>
          </p:cNvPicPr>
          <p:nvPr userDrawn="1"/>
        </p:nvPicPr>
        <p:blipFill>
          <a:blip r:embed="rId4"/>
          <a:stretch>
            <a:fillRect/>
          </a:stretch>
        </p:blipFill>
        <p:spPr>
          <a:xfrm>
            <a:off x="285221" y="469141"/>
            <a:ext cx="1352296" cy="304267"/>
          </a:xfrm>
          <a:prstGeom prst="rect">
            <a:avLst/>
          </a:prstGeom>
        </p:spPr>
      </p:pic>
      <p:sp>
        <p:nvSpPr>
          <p:cNvPr id="19" name="TextBox 18">
            <a:extLst>
              <a:ext uri="{FF2B5EF4-FFF2-40B4-BE49-F238E27FC236}">
                <a16:creationId xmlns:a16="http://schemas.microsoft.com/office/drawing/2014/main" id="{92A27AD1-2C82-7DC6-7500-17B31DB082F3}"/>
              </a:ext>
            </a:extLst>
          </p:cNvPr>
          <p:cNvSpPr txBox="1"/>
          <p:nvPr userDrawn="1"/>
        </p:nvSpPr>
        <p:spPr>
          <a:xfrm>
            <a:off x="8371643" y="6260793"/>
            <a:ext cx="363769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JO" sz="800" b="1">
                <a:solidFill>
                  <a:srgbClr val="13152D"/>
                </a:solidFill>
                <a:latin typeface="Sakkal Majalla" panose="02000000000000000000" pitchFamily="2" charset="-78"/>
                <a:cs typeface="Sakkal Majalla" panose="02000000000000000000" pitchFamily="2" charset="-78"/>
              </a:rPr>
              <a:t>خبرات فريقنا التقني –المستقبل الرقمي </a:t>
            </a:r>
            <a:endParaRPr lang="en-US" sz="700" b="1">
              <a:solidFill>
                <a:schemeClr val="accent3"/>
              </a:solidFill>
              <a:latin typeface="A Jannat LT" pitchFamily="2" charset="-78"/>
              <a:cs typeface="A Jannat LT" pitchFamily="2" charset="-78"/>
            </a:endParaRPr>
          </a:p>
        </p:txBody>
      </p:sp>
    </p:spTree>
    <p:custDataLst>
      <p:tags r:id="rId1"/>
    </p:custDataLst>
    <p:extLst>
      <p:ext uri="{BB962C8B-B14F-4D97-AF65-F5344CB8AC3E}">
        <p14:creationId xmlns:p14="http://schemas.microsoft.com/office/powerpoint/2010/main" val="146373205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89071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5" name="Picture 4" descr="A white background with red lines&#10;&#10;Description automatically generated">
            <a:extLst>
              <a:ext uri="{FF2B5EF4-FFF2-40B4-BE49-F238E27FC236}">
                <a16:creationId xmlns:a16="http://schemas.microsoft.com/office/drawing/2014/main" id="{C10542B2-A6AF-F7C8-EED9-B326C2580AC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8" name="Picture 7" descr="A close up of a logo&#10;&#10;Description automatically generated">
            <a:extLst>
              <a:ext uri="{FF2B5EF4-FFF2-40B4-BE49-F238E27FC236}">
                <a16:creationId xmlns:a16="http://schemas.microsoft.com/office/drawing/2014/main" id="{FBB31DD1-5824-6819-1FE5-CA150C41FD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388" y="90779"/>
            <a:ext cx="1853929" cy="400540"/>
          </a:xfrm>
          <a:prstGeom prst="rect">
            <a:avLst/>
          </a:prstGeom>
        </p:spPr>
      </p:pic>
      <p:sp>
        <p:nvSpPr>
          <p:cNvPr id="10" name="Text Placeholder 9">
            <a:extLst>
              <a:ext uri="{FF2B5EF4-FFF2-40B4-BE49-F238E27FC236}">
                <a16:creationId xmlns:a16="http://schemas.microsoft.com/office/drawing/2014/main" id="{0CCBC907-4CD2-926A-99FB-4FDB4F3DF2EC}"/>
              </a:ext>
            </a:extLst>
          </p:cNvPr>
          <p:cNvSpPr>
            <a:spLocks noGrp="1"/>
          </p:cNvSpPr>
          <p:nvPr>
            <p:ph type="body" sz="quarter" idx="10" hasCustomPrompt="1"/>
          </p:nvPr>
        </p:nvSpPr>
        <p:spPr>
          <a:xfrm>
            <a:off x="2149670" y="82551"/>
            <a:ext cx="9622255" cy="406063"/>
          </a:xfrm>
        </p:spPr>
        <p:txBody>
          <a:bodyPr anchor="ctr" anchorCtr="0">
            <a:noAutofit/>
          </a:bodyPr>
          <a:lstStyle>
            <a:lvl1pPr marL="0" indent="0" algn="r" rtl="1">
              <a:buNone/>
              <a:defRPr sz="1100" b="1">
                <a:solidFill>
                  <a:schemeClr val="accent5">
                    <a:lumMod val="75000"/>
                  </a:schemeClr>
                </a:solidFill>
                <a:latin typeface="Tajawal" panose="00000500000000000000" pitchFamily="2" charset="-78"/>
                <a:cs typeface="Tajawal" panose="00000500000000000000" pitchFamily="2" charset="-78"/>
              </a:defRPr>
            </a:lvl1pPr>
            <a:lvl2pPr marL="457200" indent="0" algn="r" rtl="1">
              <a:buNone/>
              <a:defRPr sz="1400" b="1">
                <a:latin typeface="Tajawal" panose="00000500000000000000" pitchFamily="2" charset="-78"/>
                <a:cs typeface="Tajawal" panose="00000500000000000000" pitchFamily="2" charset="-78"/>
              </a:defRPr>
            </a:lvl2pPr>
            <a:lvl3pPr marL="914400" indent="0" algn="r" rtl="1">
              <a:buNone/>
              <a:defRPr sz="1400" b="1">
                <a:latin typeface="Tajawal" panose="00000500000000000000" pitchFamily="2" charset="-78"/>
                <a:cs typeface="Tajawal" panose="00000500000000000000" pitchFamily="2" charset="-78"/>
              </a:defRPr>
            </a:lvl3pPr>
            <a:lvl4pPr marL="1371600" indent="0" algn="r" rtl="1">
              <a:buNone/>
              <a:defRPr sz="1400" b="1">
                <a:latin typeface="Tajawal" panose="00000500000000000000" pitchFamily="2" charset="-78"/>
                <a:cs typeface="Tajawal" panose="00000500000000000000" pitchFamily="2" charset="-78"/>
              </a:defRPr>
            </a:lvl4pPr>
            <a:lvl5pPr marL="1828800" indent="0" algn="r" rtl="1">
              <a:buNone/>
              <a:defRPr sz="1400" b="1">
                <a:latin typeface="Tajawal" panose="00000500000000000000" pitchFamily="2" charset="-78"/>
                <a:cs typeface="Tajawal" panose="00000500000000000000" pitchFamily="2" charset="-78"/>
              </a:defRPr>
            </a:lvl5pPr>
          </a:lstStyle>
          <a:p>
            <a:pPr lvl="0"/>
            <a:r>
              <a:rPr lang="ar-SA"/>
              <a:t>العنوان</a:t>
            </a:r>
            <a:endParaRPr lang="en-US"/>
          </a:p>
        </p:txBody>
      </p:sp>
      <p:cxnSp>
        <p:nvCxnSpPr>
          <p:cNvPr id="12" name="Straight Connector 11">
            <a:extLst>
              <a:ext uri="{FF2B5EF4-FFF2-40B4-BE49-F238E27FC236}">
                <a16:creationId xmlns:a16="http://schemas.microsoft.com/office/drawing/2014/main" id="{0002FE2A-50E6-B117-DE26-4D7B9400F615}"/>
              </a:ext>
            </a:extLst>
          </p:cNvPr>
          <p:cNvCxnSpPr>
            <a:cxnSpLocks/>
          </p:cNvCxnSpPr>
          <p:nvPr userDrawn="1"/>
        </p:nvCxnSpPr>
        <p:spPr>
          <a:xfrm flipH="1">
            <a:off x="7049653" y="488613"/>
            <a:ext cx="4722272" cy="0"/>
          </a:xfrm>
          <a:prstGeom prst="line">
            <a:avLst/>
          </a:prstGeom>
          <a:ln w="28575">
            <a:solidFill>
              <a:srgbClr val="CE1481"/>
            </a:solidFill>
            <a:tailEnd type="diamon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57104038-12DF-F41D-D906-193AEBD65D65}"/>
              </a:ext>
            </a:extLst>
          </p:cNvPr>
          <p:cNvSpPr>
            <a:spLocks noGrp="1"/>
          </p:cNvSpPr>
          <p:nvPr>
            <p:ph type="body" sz="quarter" idx="11"/>
          </p:nvPr>
        </p:nvSpPr>
        <p:spPr>
          <a:xfrm>
            <a:off x="500185" y="581025"/>
            <a:ext cx="11271739" cy="5665788"/>
          </a:xfrm>
        </p:spPr>
        <p:txBody>
          <a:bodyPr>
            <a:normAutofit/>
          </a:bodyPr>
          <a:lstStyle>
            <a:lvl1pPr marL="0" indent="0" algn="justLow" rtl="1">
              <a:lnSpc>
                <a:spcPct val="150000"/>
              </a:lnSpc>
              <a:spcBef>
                <a:spcPts val="0"/>
              </a:spcBef>
              <a:buNone/>
              <a:defRPr sz="1000" b="1">
                <a:latin typeface="Tajawal" panose="00000500000000000000" pitchFamily="2" charset="-78"/>
                <a:cs typeface="Tajawal" panose="00000500000000000000" pitchFamily="2" charset="-78"/>
              </a:defRPr>
            </a:lvl1pPr>
            <a:lvl2pPr marL="457200" indent="0" algn="justLow" rtl="1">
              <a:lnSpc>
                <a:spcPct val="150000"/>
              </a:lnSpc>
              <a:spcBef>
                <a:spcPts val="0"/>
              </a:spcBef>
              <a:buNone/>
              <a:defRPr sz="1000" b="1">
                <a:latin typeface="Tajawal" panose="00000500000000000000" pitchFamily="2" charset="-78"/>
                <a:cs typeface="Tajawal" panose="00000500000000000000" pitchFamily="2" charset="-78"/>
              </a:defRPr>
            </a:lvl2pPr>
            <a:lvl3pPr marL="914400" indent="0" algn="justLow" rtl="1">
              <a:lnSpc>
                <a:spcPct val="150000"/>
              </a:lnSpc>
              <a:spcBef>
                <a:spcPts val="0"/>
              </a:spcBef>
              <a:buNone/>
              <a:defRPr sz="1000" b="1">
                <a:latin typeface="Tajawal" panose="00000500000000000000" pitchFamily="2" charset="-78"/>
                <a:cs typeface="Tajawal" panose="00000500000000000000" pitchFamily="2" charset="-78"/>
              </a:defRPr>
            </a:lvl3pPr>
            <a:lvl4pPr marL="1371600" indent="0" algn="justLow" rtl="1">
              <a:lnSpc>
                <a:spcPct val="150000"/>
              </a:lnSpc>
              <a:spcBef>
                <a:spcPts val="0"/>
              </a:spcBef>
              <a:buNone/>
              <a:defRPr sz="1000" b="1">
                <a:latin typeface="Tajawal" panose="00000500000000000000" pitchFamily="2" charset="-78"/>
                <a:cs typeface="Tajawal" panose="00000500000000000000" pitchFamily="2" charset="-78"/>
              </a:defRPr>
            </a:lvl4pPr>
            <a:lvl5pPr marL="1828800" indent="0" algn="justLow" rtl="1">
              <a:lnSpc>
                <a:spcPct val="150000"/>
              </a:lnSpc>
              <a:spcBef>
                <a:spcPts val="0"/>
              </a:spcBef>
              <a:buNone/>
              <a:defRPr sz="1000" b="1">
                <a:latin typeface="Tajawal" panose="00000500000000000000" pitchFamily="2" charset="-78"/>
                <a:cs typeface="Tajawal" panose="00000500000000000000" pitchFamily="2"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5">
            <a:extLst>
              <a:ext uri="{FF2B5EF4-FFF2-40B4-BE49-F238E27FC236}">
                <a16:creationId xmlns:a16="http://schemas.microsoft.com/office/drawing/2014/main" id="{80FF7990-33BC-5744-97CB-9460DAE81517}"/>
              </a:ext>
            </a:extLst>
          </p:cNvPr>
          <p:cNvSpPr>
            <a:spLocks noGrp="1"/>
          </p:cNvSpPr>
          <p:nvPr>
            <p:ph type="sldNum" sz="quarter" idx="12"/>
          </p:nvPr>
        </p:nvSpPr>
        <p:spPr>
          <a:xfrm>
            <a:off x="714449" y="6243339"/>
            <a:ext cx="453674" cy="337260"/>
          </a:xfrm>
        </p:spPr>
        <p:txBody>
          <a:bodyPr/>
          <a:lstStyle>
            <a:lvl1pPr algn="ctr">
              <a:defRPr sz="900" b="1">
                <a:latin typeface="Tajawal" panose="00000500000000000000" pitchFamily="2" charset="-78"/>
                <a:cs typeface="Tajawal" panose="00000500000000000000" pitchFamily="2" charset="-78"/>
              </a:defRPr>
            </a:lvl1pPr>
          </a:lstStyle>
          <a:p>
            <a:fld id="{F0BBE30A-DDD8-4A18-990E-2A7E2A6B6849}" type="slidenum">
              <a:rPr lang="en-US" smtClean="0"/>
              <a:pPr/>
              <a:t>‹#›</a:t>
            </a:fld>
            <a:endParaRPr lang="en-US"/>
          </a:p>
        </p:txBody>
      </p:sp>
    </p:spTree>
    <p:extLst>
      <p:ext uri="{BB962C8B-B14F-4D97-AF65-F5344CB8AC3E}">
        <p14:creationId xmlns:p14="http://schemas.microsoft.com/office/powerpoint/2010/main" val="27109790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85E5F-7D28-D04B-8AFE-F48E1B89EB7A}"/>
              </a:ext>
            </a:extLst>
          </p:cNvPr>
          <p:cNvPicPr>
            <a:picLocks noChangeAspect="1"/>
          </p:cNvPicPr>
          <p:nvPr userDrawn="1"/>
        </p:nvPicPr>
        <p:blipFill>
          <a:blip r:embed="rId2"/>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6CF1425-A2A4-4040-BDDC-247F1A068362}"/>
              </a:ext>
            </a:extLst>
          </p:cNvPr>
          <p:cNvPicPr>
            <a:picLocks noChangeAspect="1"/>
          </p:cNvPicPr>
          <p:nvPr userDrawn="1"/>
        </p:nvPicPr>
        <p:blipFill>
          <a:blip r:embed="rId3"/>
          <a:srcRect/>
          <a:stretch/>
        </p:blipFill>
        <p:spPr>
          <a:xfrm>
            <a:off x="0" y="4982369"/>
            <a:ext cx="12192000" cy="1943099"/>
          </a:xfrm>
          <a:prstGeom prst="rect">
            <a:avLst/>
          </a:prstGeom>
        </p:spPr>
      </p:pic>
    </p:spTree>
    <p:extLst>
      <p:ext uri="{BB962C8B-B14F-4D97-AF65-F5344CB8AC3E}">
        <p14:creationId xmlns:p14="http://schemas.microsoft.com/office/powerpoint/2010/main" val="16726752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الشريحة الاساسية">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2568506" y="328890"/>
            <a:ext cx="9338273" cy="584771"/>
          </a:xfrm>
          <a:ln w="12700">
            <a:miter lim="400000"/>
          </a:ln>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A Jannat LT" pitchFamily="2" charset="-78"/>
                <a:ea typeface="+mn-ea"/>
                <a:cs typeface="A Jannat LT"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كتابة العنوان</a:t>
            </a:r>
            <a:endParaRPr lang="en-US"/>
          </a:p>
        </p:txBody>
      </p:sp>
      <p:sp>
        <p:nvSpPr>
          <p:cNvPr id="2" name="TextBox 2">
            <a:extLst>
              <a:ext uri="{FF2B5EF4-FFF2-40B4-BE49-F238E27FC236}">
                <a16:creationId xmlns:a16="http://schemas.microsoft.com/office/drawing/2014/main" id="{99A61A01-1644-CBF0-005E-510E6C959397}"/>
              </a:ext>
            </a:extLst>
          </p:cNvPr>
          <p:cNvSpPr txBox="1"/>
          <p:nvPr userDrawn="1"/>
        </p:nvSpPr>
        <p:spPr>
          <a:xfrm>
            <a:off x="285221" y="6426058"/>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cxnSp>
        <p:nvCxnSpPr>
          <p:cNvPr id="3" name="Straight Connector 2">
            <a:extLst>
              <a:ext uri="{FF2B5EF4-FFF2-40B4-BE49-F238E27FC236}">
                <a16:creationId xmlns:a16="http://schemas.microsoft.com/office/drawing/2014/main" id="{F09843A9-7AF9-497F-7C5B-77335337E9F8}"/>
              </a:ext>
            </a:extLst>
          </p:cNvPr>
          <p:cNvCxnSpPr>
            <a:cxnSpLocks/>
          </p:cNvCxnSpPr>
          <p:nvPr userDrawn="1"/>
        </p:nvCxnSpPr>
        <p:spPr>
          <a:xfrm flipH="1">
            <a:off x="4316012" y="924866"/>
            <a:ext cx="7590767" cy="0"/>
          </a:xfrm>
          <a:prstGeom prst="line">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242520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250"/>
            <a:ext cx="12192000" cy="6858000"/>
          </a:xfrm>
          <a:prstGeom prst="rect">
            <a:avLst/>
          </a:prstGeom>
        </p:spPr>
      </p:pic>
    </p:spTree>
    <p:extLst>
      <p:ext uri="{BB962C8B-B14F-4D97-AF65-F5344CB8AC3E}">
        <p14:creationId xmlns:p14="http://schemas.microsoft.com/office/powerpoint/2010/main" val="245099285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الشريحة الاساسية">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E2A58-5329-F9F0-78A1-29969427E32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1999" cy="6858000"/>
          </a:xfrm>
          <a:prstGeom prst="rect">
            <a:avLst/>
          </a:prstGeom>
        </p:spPr>
      </p:pic>
      <p:pic>
        <p:nvPicPr>
          <p:cNvPr id="8" name="Picture 7">
            <a:extLst>
              <a:ext uri="{FF2B5EF4-FFF2-40B4-BE49-F238E27FC236}">
                <a16:creationId xmlns:a16="http://schemas.microsoft.com/office/drawing/2014/main" id="{0D8C07B7-B775-D569-7304-1276B3962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28310" y="6135624"/>
            <a:ext cx="11963690" cy="497307"/>
          </a:xfrm>
          <a:prstGeom prst="rect">
            <a:avLst/>
          </a:prstGeom>
        </p:spPr>
      </p:pic>
      <p:sp>
        <p:nvSpPr>
          <p:cNvPr id="2" name="TextBox 2">
            <a:extLst>
              <a:ext uri="{FF2B5EF4-FFF2-40B4-BE49-F238E27FC236}">
                <a16:creationId xmlns:a16="http://schemas.microsoft.com/office/drawing/2014/main" id="{99A61A01-1644-CBF0-005E-510E6C959397}"/>
              </a:ext>
            </a:extLst>
          </p:cNvPr>
          <p:cNvSpPr txBox="1"/>
          <p:nvPr userDrawn="1"/>
        </p:nvSpPr>
        <p:spPr>
          <a:xfrm>
            <a:off x="294365" y="6233241"/>
            <a:ext cx="503335" cy="307777"/>
          </a:xfrm>
          <a:prstGeom prst="rect">
            <a:avLst/>
          </a:prstGeom>
          <a:noFill/>
        </p:spPr>
        <p:txBody>
          <a:bodyPr wrap="square" rtlCol="0">
            <a:spAutoFit/>
          </a:bodyPr>
          <a:lstStyle/>
          <a:p>
            <a:pPr marL="0" algn="ctr" defTabSz="380970" rtl="1" eaLnBrk="1" latinLnBrk="0" hangingPunct="1"/>
            <a:fld id="{056CDBF2-DE0E-B84F-8A7C-8D6402511B30}" type="slidenum">
              <a:rPr lang="en-US" sz="14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400">
              <a:solidFill>
                <a:schemeClr val="tx1"/>
              </a:solidFill>
              <a:latin typeface="Sakkal Majalla" panose="02000000000000000000" pitchFamily="2" charset="-78"/>
              <a:cs typeface="Sakkal Majalla" panose="02000000000000000000" pitchFamily="2" charset="-78"/>
            </a:endParaRPr>
          </a:p>
        </p:txBody>
      </p:sp>
      <p:pic>
        <p:nvPicPr>
          <p:cNvPr id="6" name="Picture 5">
            <a:extLst>
              <a:ext uri="{FF2B5EF4-FFF2-40B4-BE49-F238E27FC236}">
                <a16:creationId xmlns:a16="http://schemas.microsoft.com/office/drawing/2014/main" id="{40EC53C7-631F-967A-5FF0-6D9BE6F06302}"/>
              </a:ext>
            </a:extLst>
          </p:cNvPr>
          <p:cNvPicPr>
            <a:picLocks noChangeAspect="1"/>
          </p:cNvPicPr>
          <p:nvPr userDrawn="1"/>
        </p:nvPicPr>
        <p:blipFill>
          <a:blip r:embed="rId5"/>
          <a:stretch>
            <a:fillRect/>
          </a:stretch>
        </p:blipFill>
        <p:spPr>
          <a:xfrm>
            <a:off x="298100" y="137767"/>
            <a:ext cx="1476911" cy="334248"/>
          </a:xfrm>
          <a:prstGeom prst="rect">
            <a:avLst/>
          </a:prstGeom>
        </p:spPr>
      </p:pic>
      <p:sp>
        <p:nvSpPr>
          <p:cNvPr id="3" name="TextBox 2">
            <a:extLst>
              <a:ext uri="{FF2B5EF4-FFF2-40B4-BE49-F238E27FC236}">
                <a16:creationId xmlns:a16="http://schemas.microsoft.com/office/drawing/2014/main" id="{E39EAD7B-7A85-417F-8221-C0EBA1EFAEE5}"/>
              </a:ext>
            </a:extLst>
          </p:cNvPr>
          <p:cNvSpPr txBox="1"/>
          <p:nvPr userDrawn="1"/>
        </p:nvSpPr>
        <p:spPr>
          <a:xfrm>
            <a:off x="9029054" y="6282048"/>
            <a:ext cx="3188824"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1" eaLnBrk="1" fontAlgn="auto" latinLnBrk="0" hangingPunct="0">
              <a:lnSpc>
                <a:spcPct val="100000"/>
              </a:lnSpc>
              <a:spcBef>
                <a:spcPts val="0"/>
              </a:spcBef>
              <a:spcAft>
                <a:spcPts val="0"/>
              </a:spcAft>
              <a:buClrTx/>
              <a:buSzTx/>
              <a:buFontTx/>
              <a:buNone/>
              <a:tabLst/>
              <a:defRPr/>
            </a:pPr>
            <a:r>
              <a:rPr lang="ar-SA" sz="900">
                <a:solidFill>
                  <a:schemeClr val="accent2"/>
                </a:solidFill>
                <a:latin typeface="DIN Next LT Arabic" panose="020B0503020203050203" pitchFamily="34" charset="-78"/>
                <a:cs typeface="DIN Next LT Arabic" panose="020B0503020203050203" pitchFamily="34" charset="-78"/>
              </a:rPr>
              <a:t>مستقبل رقمي بطموح وطني</a:t>
            </a:r>
            <a:endParaRPr lang="en-US" sz="900">
              <a:solidFill>
                <a:schemeClr val="accent2"/>
              </a:solidFill>
              <a:latin typeface="DIN Next LT Arabic" panose="020B0503020203050203" pitchFamily="34" charset="-78"/>
              <a:cs typeface="DIN Next LT Arabic" panose="020B0503020203050203" pitchFamily="34" charset="-78"/>
            </a:endParaRPr>
          </a:p>
        </p:txBody>
      </p:sp>
    </p:spTree>
    <p:custDataLst>
      <p:tags r:id="rId1"/>
    </p:custDataLst>
    <p:extLst>
      <p:ext uri="{BB962C8B-B14F-4D97-AF65-F5344CB8AC3E}">
        <p14:creationId xmlns:p14="http://schemas.microsoft.com/office/powerpoint/2010/main" val="320904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47" y="0"/>
            <a:ext cx="12169505" cy="6845347"/>
          </a:xfrm>
          <a:prstGeom prst="rect">
            <a:avLst/>
          </a:prstGeom>
        </p:spPr>
      </p:pic>
      <p:pic>
        <p:nvPicPr>
          <p:cNvPr id="7" name="Picture 6">
            <a:extLst>
              <a:ext uri="{FF2B5EF4-FFF2-40B4-BE49-F238E27FC236}">
                <a16:creationId xmlns:a16="http://schemas.microsoft.com/office/drawing/2014/main" id="{6976ECA6-6F05-122D-6E13-F371D1F2F4B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561879" y="2311969"/>
            <a:ext cx="2791921" cy="890178"/>
          </a:xfrm>
          <a:prstGeom prst="rect">
            <a:avLst/>
          </a:prstGeom>
        </p:spPr>
      </p:pic>
    </p:spTree>
    <p:extLst>
      <p:ext uri="{BB962C8B-B14F-4D97-AF65-F5344CB8AC3E}">
        <p14:creationId xmlns:p14="http://schemas.microsoft.com/office/powerpoint/2010/main" val="3605778674"/>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فاصل اول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537501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3A22-038A-856A-428F-FE124DF48F22}"/>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id="{21CB243C-45B6-E046-616F-E9E605385D83}"/>
              </a:ext>
            </a:extLst>
          </p:cNvPr>
          <p:cNvSpPr>
            <a:spLocks noGrp="1"/>
          </p:cNvSpPr>
          <p:nvPr>
            <p:ph type="sldNum" sz="quarter" idx="10"/>
          </p:nvPr>
        </p:nvSpPr>
        <p:spPr/>
        <p:txBody>
          <a:bodyPr/>
          <a:lstStyle/>
          <a:p>
            <a:fld id="{86CB4B4D-7CA3-9044-876B-883B54F8677D}" type="slidenum">
              <a:rPr lang="en-GB" smtClean="0"/>
              <a:t>‹#›</a:t>
            </a:fld>
            <a:endParaRPr lang="en-GB"/>
          </a:p>
        </p:txBody>
      </p:sp>
      <p:pic>
        <p:nvPicPr>
          <p:cNvPr id="4" name="Picture 3">
            <a:extLst>
              <a:ext uri="{FF2B5EF4-FFF2-40B4-BE49-F238E27FC236}">
                <a16:creationId xmlns:a16="http://schemas.microsoft.com/office/drawing/2014/main" id="{7A16CD07-A075-DE1B-A1B3-3962905314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680" y="27570"/>
            <a:ext cx="12124640" cy="6820110"/>
          </a:xfrm>
          <a:prstGeom prst="rect">
            <a:avLst/>
          </a:prstGeom>
        </p:spPr>
      </p:pic>
    </p:spTree>
    <p:extLst>
      <p:ext uri="{BB962C8B-B14F-4D97-AF65-F5344CB8AC3E}">
        <p14:creationId xmlns:p14="http://schemas.microsoft.com/office/powerpoint/2010/main" val="21545824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583A7D-1062-446F-A79D-C577E15C826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2AB17831-C05D-7229-8504-1524B90A143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19250"/>
            <a:ext cx="12192000" cy="6858000"/>
          </a:xfrm>
          <a:prstGeom prst="rect">
            <a:avLst/>
          </a:prstGeom>
        </p:spPr>
      </p:pic>
      <p:pic>
        <p:nvPicPr>
          <p:cNvPr id="4" name="Picture 3">
            <a:extLst>
              <a:ext uri="{FF2B5EF4-FFF2-40B4-BE49-F238E27FC236}">
                <a16:creationId xmlns:a16="http://schemas.microsoft.com/office/drawing/2014/main" id="{77BEA121-6C8B-774F-2FD2-FA8434857DE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40242727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34329550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0EF82A-A9AF-F3D3-0CC6-3B5A9D0C1E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13115143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الشريحة الاساسية">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FFE9575-4134-97CF-B3D2-242E63BFCC1A}"/>
              </a:ext>
            </a:extLst>
          </p:cNvPr>
          <p:cNvPicPr>
            <a:picLocks noChangeAspect="1"/>
          </p:cNvPicPr>
          <p:nvPr userDrawn="1"/>
        </p:nvPicPr>
        <p:blipFill>
          <a:blip r:embed="rId3"/>
          <a:stretch>
            <a:fillRect/>
          </a:stretch>
        </p:blipFill>
        <p:spPr>
          <a:xfrm>
            <a:off x="8524455" y="4506"/>
            <a:ext cx="3681984" cy="6858000"/>
          </a:xfrm>
          <a:prstGeom prst="rect">
            <a:avLst/>
          </a:prstGeom>
        </p:spPr>
      </p:pic>
      <p:sp>
        <p:nvSpPr>
          <p:cNvPr id="5" name="Rectangle 4">
            <a:extLst>
              <a:ext uri="{FF2B5EF4-FFF2-40B4-BE49-F238E27FC236}">
                <a16:creationId xmlns:a16="http://schemas.microsoft.com/office/drawing/2014/main" id="{B363C915-830F-973D-920C-8214BC8F0B0A}"/>
              </a:ext>
            </a:extLst>
          </p:cNvPr>
          <p:cNvSpPr/>
          <p:nvPr userDrawn="1"/>
        </p:nvSpPr>
        <p:spPr>
          <a:xfrm>
            <a:off x="8524455" y="0"/>
            <a:ext cx="3657600" cy="685800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9" name="Text Placeholder 8">
            <a:extLst>
              <a:ext uri="{FF2B5EF4-FFF2-40B4-BE49-F238E27FC236}">
                <a16:creationId xmlns:a16="http://schemas.microsoft.com/office/drawing/2014/main" id="{0E20E135-3001-4144-A007-F2372C9B5BF1}"/>
              </a:ext>
            </a:extLst>
          </p:cNvPr>
          <p:cNvSpPr>
            <a:spLocks noGrp="1"/>
          </p:cNvSpPr>
          <p:nvPr>
            <p:ph type="body" sz="quarter" idx="11" hasCustomPrompt="1"/>
          </p:nvPr>
        </p:nvSpPr>
        <p:spPr>
          <a:xfrm>
            <a:off x="8984535" y="3276118"/>
            <a:ext cx="2907987" cy="584771"/>
          </a:xfr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a:defRPr lang="en-US" smtClean="0">
                <a:solidFill>
                  <a:srgbClr val="008675"/>
                </a:solidFill>
              </a:defRPr>
            </a:lvl2pPr>
            <a:lvl3pPr>
              <a:defRPr lang="en-US" smtClean="0">
                <a:solidFill>
                  <a:srgbClr val="008675"/>
                </a:solidFill>
              </a:defRPr>
            </a:lvl3pPr>
            <a:lvl4pPr>
              <a:defRPr lang="en-US" smtClean="0">
                <a:solidFill>
                  <a:srgbClr val="008675"/>
                </a:solidFill>
              </a:defRPr>
            </a:lvl4pPr>
            <a:lvl5pPr>
              <a:defRPr lang="en-US">
                <a:solidFill>
                  <a:srgbClr val="008675"/>
                </a:solidFill>
              </a:defRPr>
            </a:lvl5pPr>
          </a:lstStyle>
          <a:p>
            <a:pPr marL="573088" lvl="0" indent="-342900"/>
            <a:r>
              <a:rPr lang="ar-SA"/>
              <a:t>شكر وتقدير</a:t>
            </a:r>
            <a:endParaRPr lang="en-US"/>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3498012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7_الشريحة الاساسية">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63C915-830F-973D-920C-8214BC8F0B0A}"/>
              </a:ext>
            </a:extLst>
          </p:cNvPr>
          <p:cNvSpPr/>
          <p:nvPr userDrawn="1"/>
        </p:nvSpPr>
        <p:spPr>
          <a:xfrm>
            <a:off x="8524455" y="971550"/>
            <a:ext cx="3657600" cy="5886450"/>
          </a:xfrm>
          <a:prstGeom prst="rect">
            <a:avLst/>
          </a:prstGeom>
          <a:solidFill>
            <a:srgbClr val="1E2140">
              <a:alpha val="87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16" name="Picture 15">
            <a:extLst>
              <a:ext uri="{FF2B5EF4-FFF2-40B4-BE49-F238E27FC236}">
                <a16:creationId xmlns:a16="http://schemas.microsoft.com/office/drawing/2014/main" id="{58FFC620-5F41-B13F-A792-6CEA9B6D87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4727" y="286240"/>
            <a:ext cx="412145" cy="515181"/>
          </a:xfrm>
          <a:prstGeom prst="rect">
            <a:avLst/>
          </a:prstGeom>
        </p:spPr>
      </p:pic>
      <p:sp>
        <p:nvSpPr>
          <p:cNvPr id="11" name="TextBox 2">
            <a:extLst>
              <a:ext uri="{FF2B5EF4-FFF2-40B4-BE49-F238E27FC236}">
                <a16:creationId xmlns:a16="http://schemas.microsoft.com/office/drawing/2014/main" id="{992BE655-3E53-41BC-C119-BACB1804275F}"/>
              </a:ext>
            </a:extLst>
          </p:cNvPr>
          <p:cNvSpPr txBox="1"/>
          <p:nvPr userDrawn="1"/>
        </p:nvSpPr>
        <p:spPr>
          <a:xfrm>
            <a:off x="373089" y="6337584"/>
            <a:ext cx="503335" cy="261610"/>
          </a:xfrm>
          <a:prstGeom prst="rect">
            <a:avLst/>
          </a:prstGeom>
          <a:noFill/>
        </p:spPr>
        <p:txBody>
          <a:bodyPr wrap="square" rtlCol="0">
            <a:spAutoFit/>
          </a:bodyPr>
          <a:lstStyle/>
          <a:p>
            <a:pPr marL="0" algn="ctr" defTabSz="380970" rtl="1" eaLnBrk="1" latinLnBrk="0" hangingPunct="1"/>
            <a:fld id="{056CDBF2-DE0E-B84F-8A7C-8D6402511B30}" type="slidenum">
              <a:rPr lang="en-US" sz="1100" smtClean="0">
                <a:solidFill>
                  <a:schemeClr val="tx1"/>
                </a:solidFill>
                <a:latin typeface="Sakkal Majalla" panose="02000000000000000000" pitchFamily="2" charset="-78"/>
                <a:cs typeface="Sakkal Majalla" panose="02000000000000000000" pitchFamily="2" charset="-78"/>
              </a:rPr>
              <a:pPr marL="0" algn="ctr" defTabSz="380970" rtl="1" eaLnBrk="1" latinLnBrk="0" hangingPunct="1"/>
              <a:t>‹#›</a:t>
            </a:fld>
            <a:endParaRPr lang="en-US" sz="1100">
              <a:solidFill>
                <a:schemeClr val="tx1"/>
              </a:solidFill>
              <a:latin typeface="Sakkal Majalla" panose="02000000000000000000" pitchFamily="2" charset="-78"/>
              <a:cs typeface="Sakkal Majalla" panose="02000000000000000000" pitchFamily="2" charset="-78"/>
            </a:endParaRPr>
          </a:p>
        </p:txBody>
      </p:sp>
    </p:spTree>
    <p:custDataLst>
      <p:tags r:id="rId1"/>
    </p:custDataLst>
    <p:extLst>
      <p:ext uri="{BB962C8B-B14F-4D97-AF65-F5344CB8AC3E}">
        <p14:creationId xmlns:p14="http://schemas.microsoft.com/office/powerpoint/2010/main" val="205901657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theme" Target="../theme/theme2.xml"/><Relationship Id="rId7" Type="http://schemas.openxmlformats.org/officeDocument/2006/relationships/image" Target="../media/image34.png"/><Relationship Id="rId8" Type="http://schemas.openxmlformats.org/officeDocument/2006/relationships/image" Target="../media/image3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8" y="6404293"/>
            <a:ext cx="258623" cy="269239"/>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75" r:id="rId2"/>
    <p:sldLayoutId id="2147483737" r:id="rId3"/>
    <p:sldLayoutId id="2147483676" r:id="rId4"/>
    <p:sldLayoutId id="2147483673" r:id="rId5"/>
    <p:sldLayoutId id="2147483739" r:id="rId6"/>
    <p:sldLayoutId id="2147483740" r:id="rId7"/>
    <p:sldLayoutId id="2147483763" r:id="rId8"/>
    <p:sldLayoutId id="2147483784" r:id="rId9"/>
    <p:sldLayoutId id="2147483764" r:id="rId10"/>
    <p:sldLayoutId id="2147483671" r:id="rId11"/>
    <p:sldLayoutId id="2147483738" r:id="rId12"/>
    <p:sldLayoutId id="2147483744" r:id="rId13"/>
    <p:sldLayoutId id="2147483741" r:id="rId14"/>
    <p:sldLayoutId id="2147483742" r:id="rId15"/>
    <p:sldLayoutId id="2147483745" r:id="rId16"/>
    <p:sldLayoutId id="2147483747" r:id="rId17"/>
    <p:sldLayoutId id="2147483748" r:id="rId18"/>
    <p:sldLayoutId id="2147483672" r:id="rId19"/>
    <p:sldLayoutId id="2147483678" r:id="rId20"/>
    <p:sldLayoutId id="2147483681" r:id="rId21"/>
    <p:sldLayoutId id="2147483777" r:id="rId22"/>
    <p:sldLayoutId id="2147483779" r:id="rId23"/>
    <p:sldLayoutId id="2147483780" r:id="rId24"/>
    <p:sldLayoutId id="2147483783" r:id="rId25"/>
  </p:sldLayoutIdLst>
  <p:transition spd="med"/>
  <p:txStyles>
    <p:titleStyle>
      <a:lvl1pPr marL="0" marR="0" indent="0" algn="r" defTabSz="914400" rtl="1" latinLnBrk="0">
        <a:lnSpc>
          <a:spcPct val="90000"/>
        </a:lnSpc>
        <a:spcBef>
          <a:spcPts val="0"/>
        </a:spcBef>
        <a:spcAft>
          <a:spcPts val="0"/>
        </a:spcAft>
        <a:buClrTx/>
        <a:buSzTx/>
        <a:buFontTx/>
        <a:buNone/>
        <a:tabLst/>
        <a:defRPr sz="44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228600" marR="0" indent="-228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sz="28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00227223-482C-3042-8993-66AA80BE990D}"/>
              </a:ext>
            </a:extLst>
          </p:cNvPr>
          <p:cNvSpPr>
            <a:spLocks noGrp="1"/>
          </p:cNvSpPr>
          <p:nvPr>
            <p:ph type="sldNum" sz="quarter" idx="4"/>
          </p:nvPr>
        </p:nvSpPr>
        <p:spPr>
          <a:xfrm>
            <a:off x="275967" y="6372825"/>
            <a:ext cx="52104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CAF405DA-4BC1-2A41-BE68-1E8CC0442410}" type="slidenum">
              <a:rPr lang="en-US" smtClean="0"/>
              <a:pPr/>
              <a:t>‹#›</a:t>
            </a:fld>
            <a:endParaRPr lang="en-US"/>
          </a:p>
        </p:txBody>
      </p:sp>
      <p:pic>
        <p:nvPicPr>
          <p:cNvPr id="8" name="Picture 7">
            <a:extLst>
              <a:ext uri="{FF2B5EF4-FFF2-40B4-BE49-F238E27FC236}">
                <a16:creationId xmlns:a16="http://schemas.microsoft.com/office/drawing/2014/main" id="{93AF8573-C870-5C47-A20D-2CB945EA9D81}"/>
              </a:ext>
            </a:extLst>
          </p:cNvPr>
          <p:cNvPicPr>
            <a:picLocks noChangeAspect="1"/>
          </p:cNvPicPr>
          <p:nvPr userDrawn="1"/>
        </p:nvPicPr>
        <p:blipFill>
          <a:blip r:embed="rId7"/>
          <a:stretch>
            <a:fillRect/>
          </a:stretch>
        </p:blipFill>
        <p:spPr>
          <a:xfrm>
            <a:off x="0" y="6202362"/>
            <a:ext cx="12192000" cy="673100"/>
          </a:xfrm>
          <a:prstGeom prst="rect">
            <a:avLst/>
          </a:prstGeom>
        </p:spPr>
      </p:pic>
      <p:pic>
        <p:nvPicPr>
          <p:cNvPr id="3" name="Picture 2">
            <a:extLst>
              <a:ext uri="{FF2B5EF4-FFF2-40B4-BE49-F238E27FC236}">
                <a16:creationId xmlns:a16="http://schemas.microsoft.com/office/drawing/2014/main" id="{F967D4DE-98EF-109D-44D3-1C71AE2B1DBB}"/>
              </a:ext>
            </a:extLst>
          </p:cNvPr>
          <p:cNvPicPr>
            <a:picLocks noChangeAspect="1"/>
          </p:cNvPicPr>
          <p:nvPr userDrawn="1"/>
        </p:nvPicPr>
        <p:blipFill>
          <a:blip r:embed="rId8"/>
          <a:srcRect/>
          <a:stretch/>
        </p:blipFill>
        <p:spPr>
          <a:xfrm>
            <a:off x="381040" y="344007"/>
            <a:ext cx="1282700" cy="306528"/>
          </a:xfrm>
          <a:prstGeom prst="rect">
            <a:avLst/>
          </a:prstGeom>
        </p:spPr>
      </p:pic>
    </p:spTree>
    <p:extLst>
      <p:ext uri="{BB962C8B-B14F-4D97-AF65-F5344CB8AC3E}">
        <p14:creationId xmlns:p14="http://schemas.microsoft.com/office/powerpoint/2010/main" val="324811635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9.png"/><Relationship Id="rId3" Type="http://schemas.microsoft.com/office/2007/relationships/hdphoto" Target="../media/hdphoto1.wdp"/><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png"/><Relationship Id="rId7"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png"/><Relationship Id="rId3" Type="http://schemas.openxmlformats.org/officeDocument/2006/relationships/image" Target="../media/image49.svg"/><Relationship Id="rId4" Type="http://schemas.openxmlformats.org/officeDocument/2006/relationships/image" Target="../media/image50.png"/><Relationship Id="rId5" Type="http://schemas.openxmlformats.org/officeDocument/2006/relationships/image" Target="../media/image51.svg"/><Relationship Id="rId6" Type="http://schemas.openxmlformats.org/officeDocument/2006/relationships/image" Target="../media/image52.png"/><Relationship Id="rId7" Type="http://schemas.openxmlformats.org/officeDocument/2006/relationships/image" Target="../media/image53.svg"/><Relationship Id="rId8" Type="http://schemas.openxmlformats.org/officeDocument/2006/relationships/image" Target="../media/image54.png"/><Relationship Id="rId9" Type="http://schemas.openxmlformats.org/officeDocument/2006/relationships/image" Target="../media/image55.svg"/></Relationships>
</file>

<file path=ppt/slides/_rels/slide1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7.xml"/><Relationship Id="rId3" Type="http://schemas.openxmlformats.org/officeDocument/2006/relationships/image" Target="../media/image48.png"/><Relationship Id="rId4" Type="http://schemas.openxmlformats.org/officeDocument/2006/relationships/image" Target="../media/image49.svg"/><Relationship Id="rId5" Type="http://schemas.openxmlformats.org/officeDocument/2006/relationships/image" Target="../media/image50.png"/><Relationship Id="rId6" Type="http://schemas.openxmlformats.org/officeDocument/2006/relationships/image" Target="../media/image51.svg"/><Relationship Id="rId7" Type="http://schemas.openxmlformats.org/officeDocument/2006/relationships/image" Target="../media/image52.png"/><Relationship Id="rId8" Type="http://schemas.openxmlformats.org/officeDocument/2006/relationships/image" Target="../media/image53.svg"/><Relationship Id="rId9" Type="http://schemas.openxmlformats.org/officeDocument/2006/relationships/image" Target="../media/image54.png"/><Relationship Id="rId10" Type="http://schemas.openxmlformats.org/officeDocument/2006/relationships/image" Target="../media/image5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 Id="rId13" Type="http://schemas.openxmlformats.org/officeDocument/2006/relationships/image" Target="../media/image7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71.png"/><Relationship Id="rId7" Type="http://schemas.openxmlformats.org/officeDocument/2006/relationships/image" Target="../media/image7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4.png"/><Relationship Id="rId3" Type="http://schemas.openxmlformats.org/officeDocument/2006/relationships/image" Target="../media/image7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6.png"/><Relationship Id="rId3" Type="http://schemas.openxmlformats.org/officeDocument/2006/relationships/image" Target="../media/image4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48.png"/><Relationship Id="rId4" Type="http://schemas.openxmlformats.org/officeDocument/2006/relationships/image" Target="../media/image49.svg"/><Relationship Id="rId5" Type="http://schemas.openxmlformats.org/officeDocument/2006/relationships/image" Target="../media/image50.png"/><Relationship Id="rId6" Type="http://schemas.openxmlformats.org/officeDocument/2006/relationships/image" Target="../media/image51.svg"/><Relationship Id="rId7" Type="http://schemas.openxmlformats.org/officeDocument/2006/relationships/image" Target="../media/image52.png"/><Relationship Id="rId8" Type="http://schemas.openxmlformats.org/officeDocument/2006/relationships/image" Target="../media/image53.svg"/><Relationship Id="rId9" Type="http://schemas.openxmlformats.org/officeDocument/2006/relationships/image" Target="../media/image54.png"/><Relationship Id="rId10" Type="http://schemas.openxmlformats.org/officeDocument/2006/relationships/image" Target="../media/image5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png"/><Relationship Id="rId3" Type="http://schemas.openxmlformats.org/officeDocument/2006/relationships/image" Target="../media/image49.svg"/><Relationship Id="rId4" Type="http://schemas.openxmlformats.org/officeDocument/2006/relationships/image" Target="../media/image50.png"/><Relationship Id="rId5" Type="http://schemas.openxmlformats.org/officeDocument/2006/relationships/image" Target="../media/image51.svg"/><Relationship Id="rId6" Type="http://schemas.openxmlformats.org/officeDocument/2006/relationships/image" Target="../media/image52.png"/><Relationship Id="rId7" Type="http://schemas.openxmlformats.org/officeDocument/2006/relationships/image" Target="../media/image53.svg"/><Relationship Id="rId8" Type="http://schemas.openxmlformats.org/officeDocument/2006/relationships/image" Target="../media/image54.png"/><Relationship Id="rId9" Type="http://schemas.openxmlformats.org/officeDocument/2006/relationships/image" Target="../media/image55.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png"/><Relationship Id="rId3" Type="http://schemas.openxmlformats.org/officeDocument/2006/relationships/image" Target="../media/image49.svg"/><Relationship Id="rId4" Type="http://schemas.openxmlformats.org/officeDocument/2006/relationships/image" Target="../media/image50.png"/><Relationship Id="rId5" Type="http://schemas.openxmlformats.org/officeDocument/2006/relationships/image" Target="../media/image51.svg"/><Relationship Id="rId6" Type="http://schemas.openxmlformats.org/officeDocument/2006/relationships/image" Target="../media/image52.png"/><Relationship Id="rId7" Type="http://schemas.openxmlformats.org/officeDocument/2006/relationships/image" Target="../media/image53.svg"/><Relationship Id="rId8" Type="http://schemas.openxmlformats.org/officeDocument/2006/relationships/image" Target="../media/image54.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r>
              <a:rPr kumimoji="0" lang="ar-JO"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 company includes a wide range of local and global expertise that will be provided to achieve the desired impact of the project.</a:t>
            </a:r>
            <a:r>
              <a:rPr kumimoji="0" lang="en-US"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endParaRPr kumimoji="0" lang="ar-SA" sz="2400" b="1" i="0" u="none" strike="noStrike" kern="1200" cap="none" spc="0" normalizeH="0" baseline="0" noProof="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6" name="Text Placeholder 1">
            <a:extLst>
              <a:ext uri="{FF2B5EF4-FFF2-40B4-BE49-F238E27FC236}">
                <a16:creationId xmlns:a16="http://schemas.microsoft.com/office/drawing/2014/main" id="{EB362A60-D950-C4E9-4FE6-5C07FE8F8B33}"/>
              </a:ext>
            </a:extLst>
          </p:cNvPr>
          <p:cNvSpPr txBox="1">
            <a:spLocks/>
          </p:cNvSpPr>
          <p:nvPr/>
        </p:nvSpPr>
        <p:spPr>
          <a:xfrm>
            <a:off x="4114119"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Rana Khalil</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8" name="TextBox 7">
            <a:extLst>
              <a:ext uri="{FF2B5EF4-FFF2-40B4-BE49-F238E27FC236}">
                <a16:creationId xmlns:a16="http://schemas.microsoft.com/office/drawing/2014/main" id="{303C7C4B-77A3-57D6-7306-7F7ABD71B6C4}"/>
              </a:ext>
            </a:extLst>
          </p:cNvPr>
          <p:cNvSpPr txBox="1"/>
          <p:nvPr/>
        </p:nvSpPr>
        <p:spPr>
          <a:xfrm>
            <a:off x="4286076" y="3180903"/>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Quality Management Consultant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sp>
        <p:nvSpPr>
          <p:cNvPr id="9" name="Text Placeholder 1">
            <a:extLst>
              <a:ext uri="{FF2B5EF4-FFF2-40B4-BE49-F238E27FC236}">
                <a16:creationId xmlns:a16="http://schemas.microsoft.com/office/drawing/2014/main" id="{46820683-FB41-1469-32DD-F5189D22730E}"/>
              </a:ext>
            </a:extLst>
          </p:cNvPr>
          <p:cNvSpPr txBox="1">
            <a:spLocks/>
          </p:cNvSpPr>
          <p:nvPr/>
        </p:nvSpPr>
        <p:spPr>
          <a:xfrm>
            <a:off x="6460785" y="2958018"/>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Mohamed Adnan interrogator</a:t>
            </a:r>
          </a:p>
        </p:txBody>
      </p:sp>
      <p:sp>
        <p:nvSpPr>
          <p:cNvPr id="10" name="TextBox 9">
            <a:extLst>
              <a:ext uri="{FF2B5EF4-FFF2-40B4-BE49-F238E27FC236}">
                <a16:creationId xmlns:a16="http://schemas.microsoft.com/office/drawing/2014/main" id="{9ADBEF09-592D-C296-C556-EEDB7968DEDC}"/>
              </a:ext>
            </a:extLst>
          </p:cNvPr>
          <p:cNvSpPr txBox="1"/>
          <p:nvPr/>
        </p:nvSpPr>
        <p:spPr>
          <a:xfrm>
            <a:off x="6559966" y="3180903"/>
            <a:ext cx="1659014"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Business Continuity and Cybersecurity Consultant</a:t>
            </a:r>
          </a:p>
        </p:txBody>
      </p:sp>
      <p:sp>
        <p:nvSpPr>
          <p:cNvPr id="24" name="Text Placeholder 1">
            <a:extLst>
              <a:ext uri="{FF2B5EF4-FFF2-40B4-BE49-F238E27FC236}">
                <a16:creationId xmlns:a16="http://schemas.microsoft.com/office/drawing/2014/main" id="{7CC9A0E2-F60B-3A8B-B89E-EED9D616DB70}"/>
              </a:ext>
            </a:extLst>
          </p:cNvPr>
          <p:cNvSpPr txBox="1">
            <a:spLocks/>
          </p:cNvSpPr>
          <p:nvPr/>
        </p:nvSpPr>
        <p:spPr>
          <a:xfrm>
            <a:off x="7729554" y="5185774"/>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Anas Nabulsi</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25" name="TextBox 24">
            <a:extLst>
              <a:ext uri="{FF2B5EF4-FFF2-40B4-BE49-F238E27FC236}">
                <a16:creationId xmlns:a16="http://schemas.microsoft.com/office/drawing/2014/main" id="{EDBBE74B-BF09-06F7-263E-CD4AA3D2F66F}"/>
              </a:ext>
            </a:extLst>
          </p:cNvPr>
          <p:cNvSpPr txBox="1"/>
          <p:nvPr/>
        </p:nvSpPr>
        <p:spPr>
          <a:xfrm>
            <a:off x="7985808" y="5408659"/>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1"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Specialist</a:t>
            </a:r>
            <a:r>
              <a:rPr kumimoji="0" lang="en-US" sz="1400" b="1" i="0" u="none" strike="noStrike" kern="0" cap="none" spc="0" normalizeH="0" baseline="0" noProof="0" dirty="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ITIL</a:t>
            </a:r>
          </a:p>
        </p:txBody>
      </p:sp>
      <p:sp>
        <p:nvSpPr>
          <p:cNvPr id="30" name="Text Placeholder 1">
            <a:extLst>
              <a:ext uri="{FF2B5EF4-FFF2-40B4-BE49-F238E27FC236}">
                <a16:creationId xmlns:a16="http://schemas.microsoft.com/office/drawing/2014/main" id="{6929BEA3-F3E7-7CEC-5A26-9F1AB9698E84}"/>
              </a:ext>
            </a:extLst>
          </p:cNvPr>
          <p:cNvSpPr txBox="1">
            <a:spLocks/>
          </p:cNvSpPr>
          <p:nvPr/>
        </p:nvSpPr>
        <p:spPr>
          <a:xfrm>
            <a:off x="8678193" y="2937513"/>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Najeeb Nasser</a:t>
            </a:r>
            <a:endParaRPr kumimoji="0" lang="en-GB"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31" name="TextBox 30">
            <a:extLst>
              <a:ext uri="{FF2B5EF4-FFF2-40B4-BE49-F238E27FC236}">
                <a16:creationId xmlns:a16="http://schemas.microsoft.com/office/drawing/2014/main" id="{2A8E6F4E-82FD-D7BD-A621-5EC87B28CD1D}"/>
              </a:ext>
            </a:extLst>
          </p:cNvPr>
          <p:cNvSpPr txBox="1"/>
          <p:nvPr/>
        </p:nvSpPr>
        <p:spPr>
          <a:xfrm>
            <a:off x="8850150" y="3160398"/>
            <a:ext cx="1513462"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Enterprise Architecture Specialist</a:t>
            </a:r>
            <a:endParaRPr kumimoji="0" lang="en-US"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endParaRPr>
          </a:p>
        </p:txBody>
      </p:sp>
      <p:pic>
        <p:nvPicPr>
          <p:cNvPr id="34" name="Picture 2" descr="profile image">
            <a:extLst>
              <a:ext uri="{FF2B5EF4-FFF2-40B4-BE49-F238E27FC236}">
                <a16:creationId xmlns:a16="http://schemas.microsoft.com/office/drawing/2014/main" id="{0157FCED-BBB3-3153-382C-2AF9DC558FA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9045978" y="1556735"/>
            <a:ext cx="1269335" cy="1269335"/>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192AE02-42AE-1750-5F72-67EC172B63F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581" t="9766" r="20979" b="48954"/>
          <a:stretch/>
        </p:blipFill>
        <p:spPr bwMode="auto">
          <a:xfrm>
            <a:off x="6868561" y="1595788"/>
            <a:ext cx="1261164" cy="1271016"/>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5D1CC7A3-9A6C-5884-ABD1-B9B75FD278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9667" b="9667"/>
          <a:stretch/>
        </p:blipFill>
        <p:spPr bwMode="auto">
          <a:xfrm>
            <a:off x="2031651" y="1608538"/>
            <a:ext cx="1270237" cy="1280160"/>
          </a:xfrm>
          <a:prstGeom prst="ellipse">
            <a:avLst/>
          </a:prstGeom>
          <a:ln w="635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8" name="Text Placeholder 1">
            <a:extLst>
              <a:ext uri="{FF2B5EF4-FFF2-40B4-BE49-F238E27FC236}">
                <a16:creationId xmlns:a16="http://schemas.microsoft.com/office/drawing/2014/main" id="{25DEDE30-6111-56C1-8A5E-A0548E02FAEF}"/>
              </a:ext>
            </a:extLst>
          </p:cNvPr>
          <p:cNvSpPr txBox="1">
            <a:spLocks/>
          </p:cNvSpPr>
          <p:nvPr/>
        </p:nvSpPr>
        <p:spPr>
          <a:xfrm>
            <a:off x="1723657" y="2953558"/>
            <a:ext cx="1905631"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Mohannad Fahd Al-Mushari</a:t>
            </a:r>
          </a:p>
        </p:txBody>
      </p:sp>
      <p:sp>
        <p:nvSpPr>
          <p:cNvPr id="39" name="TextBox 38">
            <a:extLst>
              <a:ext uri="{FF2B5EF4-FFF2-40B4-BE49-F238E27FC236}">
                <a16:creationId xmlns:a16="http://schemas.microsoft.com/office/drawing/2014/main" id="{E22EBDDC-F281-EDE3-8E5E-29EDC3D23418}"/>
              </a:ext>
            </a:extLst>
          </p:cNvPr>
          <p:cNvSpPr txBox="1"/>
          <p:nvPr/>
        </p:nvSpPr>
        <p:spPr>
          <a:xfrm>
            <a:off x="1979911" y="3176443"/>
            <a:ext cx="1462957" cy="290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Data Analyst</a:t>
            </a:r>
          </a:p>
        </p:txBody>
      </p:sp>
      <p:pic>
        <p:nvPicPr>
          <p:cNvPr id="42" name="Picture 41">
            <a:extLst>
              <a:ext uri="{FF2B5EF4-FFF2-40B4-BE49-F238E27FC236}">
                <a16:creationId xmlns:a16="http://schemas.microsoft.com/office/drawing/2014/main" id="{6B6438ED-9F43-5932-EF37-4C8CEE2E629D}"/>
              </a:ext>
            </a:extLst>
          </p:cNvPr>
          <p:cNvPicPr>
            <a:picLocks noChangeAspect="1"/>
          </p:cNvPicPr>
          <p:nvPr/>
        </p:nvPicPr>
        <p:blipFill>
          <a:blip r:embed="rId6"/>
          <a:stretch>
            <a:fillRect/>
          </a:stretch>
        </p:blipFill>
        <p:spPr>
          <a:xfrm>
            <a:off x="4380891" y="1610276"/>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3" name="Picture 6">
            <a:extLst>
              <a:ext uri="{FF2B5EF4-FFF2-40B4-BE49-F238E27FC236}">
                <a16:creationId xmlns:a16="http://schemas.microsoft.com/office/drawing/2014/main" id="{FD4EA0D8-3CB9-4529-7CC4-F46B2757A22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8028182" y="3769699"/>
            <a:ext cx="1286862"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4" name="Text Placeholder 1">
            <a:extLst>
              <a:ext uri="{FF2B5EF4-FFF2-40B4-BE49-F238E27FC236}">
                <a16:creationId xmlns:a16="http://schemas.microsoft.com/office/drawing/2014/main" id="{48263B81-3201-2C1F-E721-D00944455BF3}"/>
              </a:ext>
            </a:extLst>
          </p:cNvPr>
          <p:cNvSpPr txBox="1">
            <a:spLocks/>
          </p:cNvSpPr>
          <p:nvPr/>
        </p:nvSpPr>
        <p:spPr>
          <a:xfrm>
            <a:off x="2940286" y="5119211"/>
            <a:ext cx="1857375" cy="22288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chorCtr="0">
            <a:noAutofit/>
          </a:bodyPr>
          <a:lstStyle>
            <a:lvl1pPr marL="249088" marR="0" indent="-90900" algn="r" defTabSz="914400" rtl="1" fontAlgn="auto" latinLnBrk="0" hangingPunct="1">
              <a:lnSpc>
                <a:spcPct val="90000"/>
              </a:lnSpc>
              <a:spcBef>
                <a:spcPts val="0"/>
              </a:spcBef>
              <a:spcAft>
                <a:spcPts val="0"/>
              </a:spcAft>
              <a:buClrTx/>
              <a:buSzPct val="100000"/>
              <a:buFont typeface="Arial"/>
              <a:buNone/>
              <a:tabLst/>
              <a:defRPr kumimoji="0" lang="en-US" sz="2800" b="1" i="0" u="none" strike="noStrike" cap="none" spc="0" normalizeH="0" baseline="0" dirty="0">
                <a:ln>
                  <a:noFill/>
                </a:ln>
                <a:solidFill>
                  <a:schemeClr val="accent2"/>
                </a:solidFill>
                <a:effectLst/>
                <a:uFillTx/>
                <a:latin typeface="Janna LT" pitchFamily="2" charset="-78"/>
                <a:ea typeface="+mn-ea"/>
                <a:cs typeface="Janna LT"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0" marR="0" lvl="0" indent="-90900" algn="l" defTabSz="914400" rtl="0" eaLnBrk="1" fontAlgn="auto" latinLnBrk="0" hangingPunct="1">
              <a:lnSpc>
                <a:spcPct val="90000"/>
              </a:lnSpc>
              <a:spcBef>
                <a:spcPts val="0"/>
              </a:spcBef>
              <a:spcAft>
                <a:spcPts val="0"/>
              </a:spcAft>
              <a:buClrTx/>
              <a:buSzPct val="100000"/>
              <a:buFont typeface="Arial"/>
              <a:buNone/>
              <a:tabLst/>
              <a:defRPr/>
            </a:pPr>
            <a:r>
              <a:rPr kumimoji="0" lang="ar-SA"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rPr>
              <a:t>Ramzi Ahmed</a:t>
            </a:r>
            <a:endParaRPr kumimoji="0" lang="en-US" sz="1400" b="1" i="0" u="none" strike="noStrike" kern="0" cap="none" spc="0" normalizeH="0" baseline="0" noProof="0">
              <a:ln>
                <a:noFill/>
              </a:ln>
              <a:solidFill>
                <a:srgbClr val="C90F8D"/>
              </a:solidFill>
              <a:effectLst/>
              <a:uLnTx/>
              <a:uFillTx/>
              <a:latin typeface="Sakkal Majalla" panose="02000000000000000000" pitchFamily="2" charset="-78"/>
              <a:ea typeface="+mn-ea"/>
              <a:cs typeface="Sakkal Majalla" panose="02000000000000000000" pitchFamily="2" charset="-78"/>
              <a:sym typeface="Calibri"/>
            </a:endParaRPr>
          </a:p>
        </p:txBody>
      </p:sp>
      <p:sp>
        <p:nvSpPr>
          <p:cNvPr id="45" name="TextBox 44">
            <a:extLst>
              <a:ext uri="{FF2B5EF4-FFF2-40B4-BE49-F238E27FC236}">
                <a16:creationId xmlns:a16="http://schemas.microsoft.com/office/drawing/2014/main" id="{A04E0194-47B1-1CBA-6B1D-0FDF53AF79D6}"/>
              </a:ext>
            </a:extLst>
          </p:cNvPr>
          <p:cNvSpPr txBox="1"/>
          <p:nvPr/>
        </p:nvSpPr>
        <p:spPr>
          <a:xfrm>
            <a:off x="3198618" y="5326068"/>
            <a:ext cx="1513462" cy="5059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146" tIns="37146" rIns="37146" bIns="37146"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ar-SA" sz="1400" b="1" i="0" u="none" strike="noStrike" kern="0" cap="none" spc="0" normalizeH="0" baseline="0" noProof="0">
                <a:ln>
                  <a:noFill/>
                </a:ln>
                <a:solidFill>
                  <a:srgbClr val="000000"/>
                </a:solidFill>
                <a:effectLst/>
                <a:uLnTx/>
                <a:uFillTx/>
                <a:latin typeface="Sakkal Majalla" panose="02000000000000000000" pitchFamily="2" charset="-78"/>
                <a:ea typeface="+mj-ea"/>
                <a:cs typeface="Sakkal Majalla" panose="02000000000000000000" pitchFamily="2" charset="-78"/>
                <a:sym typeface="Helvetica"/>
              </a:rPr>
              <a:t>Technical Asset Management Specialist</a:t>
            </a:r>
          </a:p>
        </p:txBody>
      </p:sp>
      <p:pic>
        <p:nvPicPr>
          <p:cNvPr id="46" name="Picture 45">
            <a:extLst>
              <a:ext uri="{FF2B5EF4-FFF2-40B4-BE49-F238E27FC236}">
                <a16:creationId xmlns:a16="http://schemas.microsoft.com/office/drawing/2014/main" id="{ADBA8648-D9D5-5F58-1578-3E6199CD26E2}"/>
              </a:ext>
            </a:extLst>
          </p:cNvPr>
          <p:cNvPicPr>
            <a:picLocks noChangeAspect="1"/>
          </p:cNvPicPr>
          <p:nvPr/>
        </p:nvPicPr>
        <p:blipFill>
          <a:blip r:embed="rId6"/>
          <a:stretch>
            <a:fillRect/>
          </a:stretch>
        </p:blipFill>
        <p:spPr>
          <a:xfrm>
            <a:off x="3315269" y="3731391"/>
            <a:ext cx="1280160" cy="128016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4">
            <a:extLst>
              <a:ext uri="{FF2B5EF4-FFF2-40B4-BE49-F238E27FC236}">
                <a16:creationId xmlns:a16="http://schemas.microsoft.com/office/drawing/2014/main" id="{6B8FDA97-F047-77DD-113B-14D1BCF0EEE9}"/>
              </a:ext>
            </a:extLst>
          </p:cNvPr>
          <p:cNvSpPr txBox="1">
            <a:spLocks/>
          </p:cNvSpPr>
          <p:nvPr/>
        </p:nvSpPr>
        <p:spPr>
          <a:xfrm>
            <a:off x="565819" y="6054858"/>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In addition to</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12</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Available human resources in the organization as mentioned in the appendix.</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KAPT-DI-ITSM-RFP</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Clause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 </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7.2</a:t>
            </a:r>
            <a:r>
              <a:rPr kumimoji="0" lang="ar-JO"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They will be recruited to work within the scope of the project.</a:t>
            </a:r>
            <a:r>
              <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Comprehensive</a:t>
            </a:r>
            <a:r>
              <a:rPr kumimoji="0" lang="en-US"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rPr>
              <a:t>CIO, CTO</a:t>
            </a:r>
            <a:endParaRPr kumimoji="0" lang="ar-SA" sz="1400" b="1" i="0" u="none" strike="noStrike" kern="1200" cap="none" spc="0" normalizeH="0" baseline="0" noProof="0" dirty="0">
              <a:ln>
                <a:noFill/>
              </a:ln>
              <a:solidFill>
                <a:srgbClr val="C90F8D"/>
              </a:solidFill>
              <a:effectLst/>
              <a:uLnTx/>
              <a:uFillTx/>
              <a:latin typeface="Sakkal Majalla" panose="02000000000000000000" pitchFamily="2" charset="-78"/>
              <a:ea typeface="+mj-ea"/>
              <a:cs typeface="Sakkal Majalla" panose="02000000000000000000" pitchFamily="2" charset="-78"/>
              <a:sym typeface="Helvetica"/>
            </a:endParaRPr>
          </a:p>
        </p:txBody>
      </p:sp>
    </p:spTree>
    <p:extLst>
      <p:ext uri="{BB962C8B-B14F-4D97-AF65-F5344CB8AC3E}">
        <p14:creationId xmlns:p14="http://schemas.microsoft.com/office/powerpoint/2010/main" val="228590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457198" rtl="1">
              <a:defRPr/>
            </a:pPr>
            <a:r>
              <a:rPr lang="ar-SA" sz="1800">
                <a:solidFill>
                  <a:schemeClr val="tx2"/>
                </a:solidFill>
                <a:latin typeface="Sakkal Majalla" panose="02000000000000000000" pitchFamily="2" charset="-78"/>
                <a:cs typeface="Sakkal Majalla" panose="02000000000000000000" pitchFamily="2" charset="-78"/>
              </a:rPr>
              <a:t>Package 4: Licenses and Subscriptions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Detailing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l"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39"/>
            <a:ext cx="3145105" cy="453592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DXP</a:t>
            </a: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Liferay Search</a:t>
            </a: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SolarWinds NPM - Enterprise Edition</a:t>
            </a:r>
          </a:p>
          <a:p>
            <a:pPr marL="285750" lvl="1" indent="-285750" algn="l" rtl="1" fontAlgn="base">
              <a:spcBef>
                <a:spcPct val="0"/>
              </a:spcBef>
              <a:spcAft>
                <a:spcPct val="0"/>
              </a:spcAft>
              <a:buFont typeface="Arial" panose="020B0604020202020204" pitchFamily="34" charset="0"/>
              <a:buChar char="•"/>
            </a:pPr>
            <a:r>
              <a:rPr lang="fr-FR" sz="1600">
                <a:solidFill>
                  <a:schemeClr val="tx2"/>
                </a:solidFill>
                <a:latin typeface="Sakkal Majalla" panose="02000000000000000000" pitchFamily="2" charset="-78"/>
                <a:cs typeface="Sakkal Majalla" panose="02000000000000000000" pitchFamily="2" charset="-78"/>
              </a:rPr>
              <a:t>Android</a:t>
            </a:r>
            <a:r>
              <a:rPr lang="fr-FR" sz="1600" err="1">
                <a:solidFill>
                  <a:schemeClr val="tx2"/>
                </a:solidFill>
                <a:latin typeface="Sakkal Majalla" panose="02000000000000000000" pitchFamily="2" charset="-78"/>
                <a:cs typeface="Sakkal Majalla" panose="02000000000000000000" pitchFamily="2" charset="-78"/>
              </a:rPr>
              <a:t>Android</a:t>
            </a:r>
            <a:r>
              <a:rPr lang="fr-FR" sz="1600">
                <a:solidFill>
                  <a:schemeClr val="tx2"/>
                </a:solidFill>
                <a:latin typeface="Sakkal Majalla" panose="02000000000000000000" pitchFamily="2" charset="-78"/>
                <a:cs typeface="Sakkal Majalla" panose="02000000000000000000" pitchFamily="2" charset="-78"/>
              </a:rPr>
              <a:t>تطبيق أصلي للهواتف المحمولة</a:t>
            </a:r>
            <a:endParaRPr lang="en-US"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iOS Native mobile app</a:t>
            </a: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SOAP UI Pro</a:t>
            </a: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App Dynamics - Enterprise Edition</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Burp Suite</a:t>
            </a:r>
            <a:r>
              <a:rPr lang="en-US" sz="1600">
                <a:solidFill>
                  <a:schemeClr val="tx2"/>
                </a:solidFill>
                <a:latin typeface="Sakkal Majalla" panose="02000000000000000000" pitchFamily="2" charset="-78"/>
                <a:cs typeface="Sakkal Majalla" panose="02000000000000000000" pitchFamily="2" charset="-78"/>
              </a:rPr>
              <a:t>Web &amp; mobile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Commvault</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RHEL Premium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err="1">
                <a:solidFill>
                  <a:schemeClr val="tx2"/>
                </a:solidFill>
                <a:latin typeface="Sakkal Majalla" panose="02000000000000000000" pitchFamily="2" charset="-78"/>
                <a:cs typeface="Sakkal Majalla" panose="02000000000000000000" pitchFamily="2" charset="-78"/>
              </a:rPr>
              <a:t>Nextcloud</a:t>
            </a:r>
            <a:r>
              <a:rPr lang="en-US" sz="1600">
                <a:solidFill>
                  <a:schemeClr val="tx2"/>
                </a:solidFill>
                <a:latin typeface="Sakkal Majalla" panose="02000000000000000000" pitchFamily="2" charset="-78"/>
                <a:cs typeface="Sakkal Majalla" panose="02000000000000000000" pitchFamily="2" charset="-78"/>
              </a:rPr>
              <a:t>الدعم المتميز</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ASM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F5 LTM</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ITSM IFS</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Atlassian Jira</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Firebase</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Maps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r>
              <a:rPr lang="en-US" sz="1600">
                <a:solidFill>
                  <a:schemeClr val="tx2"/>
                </a:solidFill>
                <a:latin typeface="Sakkal Majalla" panose="02000000000000000000" pitchFamily="2" charset="-78"/>
                <a:cs typeface="Sakkal Majalla" panose="02000000000000000000" pitchFamily="2" charset="-78"/>
              </a:rPr>
              <a:t>Google Places API</a:t>
            </a: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Providing the required licenses and subscriptions according to the booklet.</a:t>
            </a:r>
          </a:p>
        </p:txBody>
      </p:sp>
      <p:sp>
        <p:nvSpPr>
          <p:cNvPr id="3" name="Title 1">
            <a:extLst>
              <a:ext uri="{FF2B5EF4-FFF2-40B4-BE49-F238E27FC236}">
                <a16:creationId xmlns:a16="http://schemas.microsoft.com/office/drawing/2014/main" id="{6F8ED4B4-DC82-D7FE-3DEC-6B44B5A6189C}"/>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linked the main requirements and project outputs according to the terms and specifications booklet.</a:t>
            </a:r>
          </a:p>
        </p:txBody>
      </p:sp>
      <p:sp>
        <p:nvSpPr>
          <p:cNvPr id="4" name="Rectangle 3">
            <a:extLst>
              <a:ext uri="{FF2B5EF4-FFF2-40B4-BE49-F238E27FC236}">
                <a16:creationId xmlns:a16="http://schemas.microsoft.com/office/drawing/2014/main" id="{4947EDE7-E075-B08B-D4D1-B1D4701CF78F}"/>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405158437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149243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457198" rtl="1">
              <a:defRPr/>
            </a:pPr>
            <a:r>
              <a:rPr lang="ar-SA" sz="1800">
                <a:solidFill>
                  <a:schemeClr val="tx2"/>
                </a:solidFill>
                <a:latin typeface="Sakkal Majalla" panose="02000000000000000000" pitchFamily="2" charset="-78"/>
                <a:cs typeface="Sakkal Majalla" panose="02000000000000000000" pitchFamily="2" charset="-78"/>
              </a:rPr>
              <a:t>All packages</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Detailing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l"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615893"/>
            <a:ext cx="1563867" cy="13472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Delivery</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9" y="1615895"/>
            <a:ext cx="2971290" cy="14143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 4-year training program to develop competencies</a:t>
            </a:r>
          </a:p>
        </p:txBody>
      </p: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15894"/>
            <a:ext cx="4091216" cy="14143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Conducting specialized training workshops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Conduct knowledge transfer sessions to deliver outputs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Preparing a Project Closure Report</a:t>
            </a: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Title 1">
            <a:extLst>
              <a:ext uri="{FF2B5EF4-FFF2-40B4-BE49-F238E27FC236}">
                <a16:creationId xmlns:a16="http://schemas.microsoft.com/office/drawing/2014/main" id="{8751410A-5987-AABE-73EC-B2DD23C5F7F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have linked the key requirements and project-related outputs according to the terms and specifications booklet.</a:t>
            </a:r>
          </a:p>
        </p:txBody>
      </p:sp>
      <p:sp>
        <p:nvSpPr>
          <p:cNvPr id="3" name="Rectangle 2">
            <a:extLst>
              <a:ext uri="{FF2B5EF4-FFF2-40B4-BE49-F238E27FC236}">
                <a16:creationId xmlns:a16="http://schemas.microsoft.com/office/drawing/2014/main" id="{683667C9-7001-3A6F-1D71-B12968383F99}"/>
              </a:ext>
            </a:extLst>
          </p:cNvPr>
          <p:cNvSpPr/>
          <p:nvPr/>
        </p:nvSpPr>
        <p:spPr>
          <a:xfrm>
            <a:off x="10112260" y="1566410"/>
            <a:ext cx="304786" cy="1396740"/>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cxnSp>
        <p:nvCxnSpPr>
          <p:cNvPr id="5" name="Straight Connector 4">
            <a:extLst>
              <a:ext uri="{FF2B5EF4-FFF2-40B4-BE49-F238E27FC236}">
                <a16:creationId xmlns:a16="http://schemas.microsoft.com/office/drawing/2014/main" id="{34497EDE-B79E-4E2D-E935-61579067578C}"/>
              </a:ext>
            </a:extLst>
          </p:cNvPr>
          <p:cNvCxnSpPr>
            <a:cxnSpLocks/>
          </p:cNvCxnSpPr>
          <p:nvPr/>
        </p:nvCxnSpPr>
        <p:spPr>
          <a:xfrm>
            <a:off x="4901534" y="1539704"/>
            <a:ext cx="0" cy="148800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1631"/>
      </p:ext>
    </p:extLst>
  </p:cSld>
  <p:clrMapOvr>
    <a:overrideClrMapping bg1="lt1" tx1="dk1" bg2="lt2" tx2="dk2" accent1="accent1" accent2="accent2" accent3="accent3" accent4="accent4" accent5="accent5" accent6="accent6" hlink="hlink" folHlink="folHlink"/>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24D904F-EC19-7C54-0B91-B0B7C69637E6}"/>
              </a:ext>
            </a:extLst>
          </p:cNvPr>
          <p:cNvGrpSpPr/>
          <p:nvPr/>
        </p:nvGrpSpPr>
        <p:grpSpPr>
          <a:xfrm>
            <a:off x="724598" y="1350336"/>
            <a:ext cx="10987028" cy="4540882"/>
            <a:chOff x="724598" y="2163006"/>
            <a:chExt cx="10987028" cy="3728211"/>
          </a:xfrm>
        </p:grpSpPr>
        <p:sp>
          <p:nvSpPr>
            <p:cNvPr id="2" name="Rectangle 1">
              <a:extLst>
                <a:ext uri="{FF2B5EF4-FFF2-40B4-BE49-F238E27FC236}">
                  <a16:creationId xmlns:a16="http://schemas.microsoft.com/office/drawing/2014/main" id="{E6FF1F80-1BC9-0B76-D12C-DCD6C0FA7745}"/>
                </a:ext>
              </a:extLst>
            </p:cNvPr>
            <p:cNvSpPr/>
            <p:nvPr/>
          </p:nvSpPr>
          <p:spPr>
            <a:xfrm>
              <a:off x="6278479" y="2163006"/>
              <a:ext cx="5433146" cy="1702353"/>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0" marR="0" lvl="0" indent="0" algn="l"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Package 1: Data Center Maturity</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TCC</a:t>
              </a: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0" marR="0" lvl="0" indent="0" algn="l" defTabSz="1018824" rtl="1" eaLnBrk="1" fontAlgn="auto" latinLnBrk="0" hangingPunct="1">
                <a:lnSpc>
                  <a:spcPct val="100000"/>
                </a:lnSpc>
                <a:spcBef>
                  <a:spcPts val="0"/>
                </a:spcBef>
                <a:spcAft>
                  <a:spcPts val="0"/>
                </a:spcAft>
                <a:buClrTx/>
                <a:buSzTx/>
                <a:buFontTx/>
                <a:buNone/>
                <a:tabLst/>
                <a:defRPr/>
              </a:pPr>
              <a:endPar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Enterprise Architecture Specialist</a:t>
              </a: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Continuity and Cybersecurity Consultant (Saudi National)</a:t>
              </a: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Quality Management Consultant (Saudi National)</a:t>
              </a: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Business Analyst</a:t>
              </a: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SA" sz="16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rPr>
                <a:t>Digital Services Consultant</a:t>
              </a:r>
              <a:endParaRPr kumimoji="0" lang="ar-SA"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4" name="Rectangle 3">
              <a:extLst>
                <a:ext uri="{FF2B5EF4-FFF2-40B4-BE49-F238E27FC236}">
                  <a16:creationId xmlns:a16="http://schemas.microsoft.com/office/drawing/2014/main" id="{F8AB8010-5787-90FE-866F-743EA121E339}"/>
                </a:ext>
              </a:extLst>
            </p:cNvPr>
            <p:cNvSpPr/>
            <p:nvPr/>
          </p:nvSpPr>
          <p:spPr>
            <a:xfrm>
              <a:off x="724598" y="2163006"/>
              <a:ext cx="5433146" cy="1702353"/>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 2: Improvement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an organization</a:t>
              </a:r>
              <a:r>
                <a:rPr lang="en-US" sz="2000" b="1" kern="1200">
                  <a:solidFill>
                    <a:srgbClr val="FFFFFF"/>
                  </a:solidFill>
                  <a:latin typeface="Sakkal Majalla" panose="02000000000000000000" pitchFamily="2" charset="-78"/>
                  <a:cs typeface="Sakkal Majalla" panose="02000000000000000000" pitchFamily="2" charset="-78"/>
                </a:rPr>
                <a:t>IT Service Management</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l"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Specialist</a:t>
              </a:r>
              <a:r>
                <a:rPr lang="en-US" sz="1600" kern="1200">
                  <a:solidFill>
                    <a:srgbClr val="FFFFFF"/>
                  </a:solidFill>
                  <a:latin typeface="Sakkal Majalla" panose="02000000000000000000" pitchFamily="2" charset="-78"/>
                  <a:ea typeface="Calibri"/>
                  <a:cs typeface="Sakkal Majalla" panose="02000000000000000000" pitchFamily="2" charset="-78"/>
                </a:rPr>
                <a:t>ITIL</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lang="ar-SA" sz="2000" kern="1200">
                <a:solidFill>
                  <a:srgbClr val="FFFFFF"/>
                </a:solidFill>
                <a:latin typeface="Sakkal Majalla" panose="02000000000000000000" pitchFamily="2" charset="-78"/>
                <a:ea typeface="Calibri"/>
                <a:cs typeface="Sakkal Majalla" panose="02000000000000000000" pitchFamily="2" charset="-78"/>
              </a:endParaRPr>
            </a:p>
            <a:p>
              <a:pPr marL="342900" marR="0" lvl="0" indent="-342900" algn="l" defTabSz="1018824"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000" b="0" i="0" u="none" strike="noStrike" kern="1200" cap="none" spc="0" normalizeH="0" baseline="0" noProof="0">
                <a:ln>
                  <a:noFill/>
                </a:ln>
                <a:solidFill>
                  <a:srgbClr val="FFFFFF"/>
                </a:solidFill>
                <a:effectLst/>
                <a:uLnTx/>
                <a:uFillTx/>
                <a:latin typeface="Sakkal Majalla" panose="02000000000000000000" pitchFamily="2" charset="-78"/>
                <a:ea typeface="Calibri"/>
                <a:cs typeface="Sakkal Majalla" panose="02000000000000000000" pitchFamily="2" charset="-78"/>
                <a:sym typeface="Helvetica"/>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24598" y="3989183"/>
              <a:ext cx="10987028" cy="1902034"/>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a:t>
              </a:r>
              <a:r>
                <a:rPr lang="en-US" sz="2000" b="1" kern="1200">
                  <a:solidFill>
                    <a:srgbClr val="FFFFFF"/>
                  </a:solidFill>
                  <a:latin typeface="Sakkal Majalla" panose="02000000000000000000" pitchFamily="2" charset="-78"/>
                  <a:cs typeface="Sakkal Majalla" panose="02000000000000000000" pitchFamily="2" charset="-78"/>
                </a:rPr>
                <a:t>TCC</a:t>
              </a:r>
            </a:p>
            <a:p>
              <a:pPr algn="l"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IT Operations Manager</a:t>
              </a:r>
              <a:r>
                <a:rPr lang="en-US" sz="1600" kern="1200">
                  <a:solidFill>
                    <a:srgbClr val="FFFFFF"/>
                  </a:solidFill>
                  <a:latin typeface="Sakkal Majalla" panose="02000000000000000000" pitchFamily="2" charset="-78"/>
                  <a:ea typeface="Calibri"/>
                  <a:cs typeface="Sakkal Majalla" panose="02000000000000000000" pitchFamily="2" charset="-78"/>
                </a:rPr>
                <a:t>OT</a:t>
              </a: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IT Infrastructure Engineer</a:t>
              </a: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Network and Cybersecurity Engineer</a:t>
              </a: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Network engineer and</a:t>
              </a:r>
              <a:r>
                <a:rPr lang="en-US" sz="1600" kern="1200">
                  <a:solidFill>
                    <a:srgbClr val="FFFFFF"/>
                  </a:solidFill>
                  <a:latin typeface="Sakkal Majalla" panose="02000000000000000000" pitchFamily="2" charset="-78"/>
                  <a:ea typeface="Calibri"/>
                  <a:cs typeface="Sakkal Majalla" panose="02000000000000000000" pitchFamily="2" charset="-78"/>
                </a:rPr>
                <a:t>VOIP</a:t>
              </a:r>
              <a:endParaRPr lang="ar-SA" sz="1600" kern="1200">
                <a:solidFill>
                  <a:srgbClr val="FFFFFF"/>
                </a:solidFill>
                <a:latin typeface="Sakkal Majalla" panose="02000000000000000000" pitchFamily="2" charset="-78"/>
                <a:ea typeface="Calibri"/>
                <a:cs typeface="Sakkal Majalla" panose="02000000000000000000" pitchFamily="2" charset="-78"/>
              </a:endParaRPr>
            </a:p>
            <a:p>
              <a:pPr marL="342900" indent="-342900" algn="l" defTabSz="1018824" rtl="1" hangingPunct="1">
                <a:buFont typeface="Arial" panose="020B0604020202020204" pitchFamily="34" charset="0"/>
                <a:buChar char="•"/>
                <a:defRPr/>
              </a:pPr>
              <a:r>
                <a:rPr lang="ar-SA" sz="1600" kern="1200">
                  <a:solidFill>
                    <a:srgbClr val="FFFFFF"/>
                  </a:solidFill>
                  <a:latin typeface="Sakkal Majalla" panose="02000000000000000000" pitchFamily="2" charset="-78"/>
                  <a:ea typeface="Calibri"/>
                  <a:cs typeface="Sakkal Majalla" panose="02000000000000000000" pitchFamily="2" charset="-78"/>
                </a:rPr>
                <a:t>Systems Engineer</a:t>
              </a:r>
            </a:p>
          </p:txBody>
        </p:sp>
        <p:sp>
          <p:nvSpPr>
            <p:cNvPr id="8" name="TextBox 7">
              <a:extLst>
                <a:ext uri="{FF2B5EF4-FFF2-40B4-BE49-F238E27FC236}">
                  <a16:creationId xmlns:a16="http://schemas.microsoft.com/office/drawing/2014/main" id="{649239D3-2DF4-925F-E4A2-00A1FE4D247C}"/>
                </a:ext>
              </a:extLst>
            </p:cNvPr>
            <p:cNvSpPr txBox="1"/>
            <p:nvPr/>
          </p:nvSpPr>
          <p:spPr>
            <a:xfrm>
              <a:off x="2169041" y="4583878"/>
              <a:ext cx="4320363" cy="884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Linux System Administrator/Oracle Database Manager</a:t>
              </a:r>
            </a:p>
            <a:p>
              <a:pPr marL="342900" indent="-342900" algn="l"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Technical Asset Management Specialist</a:t>
              </a:r>
            </a:p>
            <a:p>
              <a:pPr marL="342900" indent="-342900" algn="l"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Senior Project Management Office Specialist (Saudi nationality)</a:t>
              </a:r>
            </a:p>
            <a:p>
              <a:pPr marL="342900" indent="-342900" algn="l" defTabSz="1018824" rtl="1" hangingPunct="1">
                <a:buFont typeface="Arial" panose="020B0604020202020204" pitchFamily="34" charset="0"/>
                <a:buChar char="•"/>
                <a:defRPr/>
              </a:pPr>
              <a:r>
                <a:rPr lang="ar-SA" sz="1600" kern="1200" dirty="0">
                  <a:solidFill>
                    <a:srgbClr val="FFFFFF"/>
                  </a:solidFill>
                  <a:latin typeface="Sakkal Majalla" panose="02000000000000000000" pitchFamily="2" charset="-78"/>
                  <a:ea typeface="Calibri"/>
                  <a:cs typeface="Sakkal Majalla" panose="02000000000000000000" pitchFamily="2" charset="-78"/>
                </a:rPr>
                <a:t>Project Specialist (Saudi nationality) - 2 positions</a:t>
              </a:r>
              <a:endParaRPr lang="en-US" sz="1600" kern="1200" dirty="0">
                <a:solidFill>
                  <a:srgbClr val="FFFFFF"/>
                </a:solidFill>
                <a:latin typeface="Sakkal Majalla" panose="02000000000000000000" pitchFamily="2" charset="-78"/>
                <a:ea typeface="Calibri"/>
                <a:cs typeface="Sakkal Majalla" panose="02000000000000000000" pitchFamily="2" charset="-78"/>
              </a:endParaRPr>
            </a:p>
          </p:txBody>
        </p:sp>
      </p:grpSp>
      <p:sp>
        <p:nvSpPr>
          <p:cNvPr id="11" name="Title 1">
            <a:extLst>
              <a:ext uri="{FF2B5EF4-FFF2-40B4-BE49-F238E27FC236}">
                <a16:creationId xmlns:a16="http://schemas.microsoft.com/office/drawing/2014/main" id="{959E8D7E-6DC9-F064-1484-4DFC05713F06}"/>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The project will be implemented by a specialized team.</a:t>
            </a:r>
          </a:p>
        </p:txBody>
      </p:sp>
    </p:spTree>
    <p:extLst>
      <p:ext uri="{BB962C8B-B14F-4D97-AF65-F5344CB8AC3E}">
        <p14:creationId xmlns:p14="http://schemas.microsoft.com/office/powerpoint/2010/main" val="2578710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7F06DFF-F42F-45C2-7FDB-8E97ADE4F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460" y="1373690"/>
            <a:ext cx="6479888" cy="4535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DFD7BF4-1C18-E902-4CDA-E866DEEEDBB7}"/>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will implement the quality management system according to ISO 9001 standards.</a:t>
            </a:r>
          </a:p>
        </p:txBody>
      </p:sp>
      <p:sp>
        <p:nvSpPr>
          <p:cNvPr id="8" name="Rectangle 1">
            <a:extLst>
              <a:ext uri="{FF2B5EF4-FFF2-40B4-BE49-F238E27FC236}">
                <a16:creationId xmlns:a16="http://schemas.microsoft.com/office/drawing/2014/main" id="{D9C19900-2697-18BA-DA3C-E32B27A00079}"/>
              </a:ext>
            </a:extLst>
          </p:cNvPr>
          <p:cNvSpPr>
            <a:spLocks noChangeArrowheads="1"/>
          </p:cNvSpPr>
          <p:nvPr/>
        </p:nvSpPr>
        <p:spPr bwMode="auto">
          <a:xfrm>
            <a:off x="6726348" y="1601421"/>
            <a:ext cx="456586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We will do</a:t>
            </a:r>
            <a:r>
              <a:rPr kumimoji="0" lang="ar-JO"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Ensuring provision</a:t>
            </a:r>
            <a:r>
              <a:rPr kumimoji="0" lang="ar-SA" altLang="en-US" sz="1600" b="1" i="0" u="none" strike="noStrike" cap="none" normalizeH="0" baseline="0">
                <a:ln>
                  <a:noFill/>
                </a:ln>
                <a:solidFill>
                  <a:schemeClr val="accent2"/>
                </a:solidFill>
                <a:effectLst/>
                <a:latin typeface="Sakkal Majalla" panose="02000000000000000000" pitchFamily="2" charset="-78"/>
                <a:cs typeface="Sakkal Majalla" panose="02000000000000000000" pitchFamily="2" charset="-78"/>
              </a:rPr>
              <a:t>Commitment and Leadership Support</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quality enhancement and provision of the required resources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Please provide the Arabic text you would like translated.</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define the scope of the quality management system.</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cover the relevant products and services.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I'm sorry, but it appears there is no text provided for translation.</a:t>
            </a:r>
          </a:p>
          <a:p>
            <a:pPr marL="0" marR="0" lvl="0" indent="0" algn="l" defTabSz="914400" rtl="1" eaLnBrk="0" fontAlgn="base" latinLnBrk="0" hangingPunct="0">
              <a:lnSpc>
                <a:spcPct val="100000"/>
              </a:lnSpc>
              <a:spcBef>
                <a:spcPct val="0"/>
              </a:spcBef>
              <a:spcAft>
                <a:spcPct val="0"/>
              </a:spcAft>
              <a:buClrTx/>
              <a:buSzTx/>
              <a:tabLst/>
            </a:pPr>
            <a:r>
              <a:rPr kumimoji="0" lang="ar-SA" altLang="en-US" sz="1600" b="1"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We will analyze the current situation.</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identify the gaps between the current system and the requirements.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ISO 9001.</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develop the quality policy and quality objectives.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That align with the goals</a:t>
            </a:r>
            <a:r>
              <a:rPr kumimoji="0" lang="ar-JO"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The Authority</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I'm sorry, but it seems like the text you provided is missing. Please provide the text you would like translated.</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prepare the documents and procedures.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Which include the quality manual, work procedures, and quality records.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I'm sorry, but it seems that the text you submitted is missing or not visible. Could you please provide the Arabic text that you need translated?</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implement the procedures.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compliance with requirements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ISO 9001.</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train the employees.</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enable them to apply the standards and understand their role in achieving the objectives.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Please provide the text you would like translated.</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conduct the internal reviews.</a:t>
            </a:r>
            <a:r>
              <a:rPr lang="en-US" altLang="en-US" sz="1600" b="1">
                <a:solidFill>
                  <a:schemeClr val="accent2"/>
                </a:solidFill>
                <a:latin typeface="Sakkal Majalla" panose="02000000000000000000" pitchFamily="2" charset="-78"/>
                <a:cs typeface="Sakkal Majalla" panose="02000000000000000000" pitchFamily="2" charset="-78"/>
              </a:rPr>
              <a:t> </a:t>
            </a:r>
            <a:r>
              <a:rPr lang="ar-SA" altLang="en-US" sz="1600" b="1">
                <a:solidFill>
                  <a:schemeClr val="accent2"/>
                </a:solidFill>
                <a:latin typeface="Sakkal Majalla" panose="02000000000000000000" pitchFamily="2" charset="-78"/>
                <a:cs typeface="Sakkal Majalla" panose="02000000000000000000" pitchFamily="2" charset="-78"/>
              </a:rPr>
              <a:t>Regularly</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ensure the effectiveness of the quality management system</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I'm sorry, but there is no text provided for translation. Please provide the text you would like translated.</a:t>
            </a:r>
          </a:p>
          <a:p>
            <a:pPr marL="0" marR="0" lvl="0" indent="0" algn="l" defTabSz="914400" rtl="1" eaLnBrk="0" fontAlgn="base" latinLnBrk="0" hangingPunct="0">
              <a:lnSpc>
                <a:spcPct val="100000"/>
              </a:lnSpc>
              <a:spcBef>
                <a:spcPct val="0"/>
              </a:spcBef>
              <a:spcAft>
                <a:spcPct val="0"/>
              </a:spcAft>
              <a:buClrTx/>
              <a:buSzTx/>
              <a:tabLst/>
            </a:pPr>
            <a:r>
              <a:rPr lang="ar-SA" altLang="en-US" sz="1600" b="1">
                <a:solidFill>
                  <a:schemeClr val="accent2"/>
                </a:solidFill>
                <a:latin typeface="Sakkal Majalla" panose="02000000000000000000" pitchFamily="2" charset="-78"/>
                <a:cs typeface="Sakkal Majalla" panose="02000000000000000000" pitchFamily="2" charset="-78"/>
              </a:rPr>
              <a:t>We will prepare for the external review.</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To obtain the certification</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I'm sorry, there's no text provided for translation. Please provide the Arabic text you would like translated.</a:t>
            </a:r>
          </a:p>
          <a:p>
            <a:pPr marL="0" marR="0" lvl="0" indent="0" algn="l" defTabSz="914400" rtl="1" eaLnBrk="0" fontAlgn="base" latinLnBrk="0" hangingPunct="0">
              <a:lnSpc>
                <a:spcPct val="100000"/>
              </a:lnSpc>
              <a:spcBef>
                <a:spcPct val="0"/>
              </a:spcBef>
              <a:spcAft>
                <a:spcPct val="0"/>
              </a:spcAft>
              <a:buClrTx/>
              <a:buSzTx/>
              <a:tabLst/>
            </a:pPr>
            <a:r>
              <a:rPr lang="ar-JO" altLang="en-US" sz="1600" b="1">
                <a:solidFill>
                  <a:schemeClr val="accent2"/>
                </a:solidFill>
                <a:latin typeface="Sakkal Majalla" panose="02000000000000000000" pitchFamily="2" charset="-78"/>
                <a:cs typeface="Sakkal Majalla" panose="02000000000000000000" pitchFamily="2" charset="-78"/>
              </a:rPr>
              <a:t>We will strive to achieve</a:t>
            </a:r>
            <a:r>
              <a:rPr lang="ar-SA" altLang="en-US" sz="1600" b="1">
                <a:solidFill>
                  <a:schemeClr val="accent2"/>
                </a:solidFill>
                <a:latin typeface="Sakkal Majalla" panose="02000000000000000000" pitchFamily="2" charset="-78"/>
                <a:cs typeface="Sakkal Majalla" panose="02000000000000000000" pitchFamily="2" charset="-78"/>
              </a:rPr>
              <a:t>Continuous Improvement</a:t>
            </a:r>
            <a:r>
              <a:rPr lang="en-US" altLang="en-US" sz="1600" b="1">
                <a:solidFill>
                  <a:schemeClr val="accent2"/>
                </a:solidFill>
                <a:latin typeface="Sakkal Majalla" panose="02000000000000000000" pitchFamily="2" charset="-78"/>
                <a:cs typeface="Sakkal Majalla" panose="02000000000000000000" pitchFamily="2" charset="-78"/>
              </a:rPr>
              <a:t> </a:t>
            </a:r>
            <a:r>
              <a:rPr kumimoji="0" lang="ar-SA"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Through periodic reviews and performance analysis</a:t>
            </a:r>
            <a:r>
              <a:rPr kumimoji="0" lang="en-US" altLang="en-US" sz="1600" b="0" i="0" u="none" strike="noStrike" cap="none" normalizeH="0" baseline="0">
                <a:ln>
                  <a:noFill/>
                </a:ln>
                <a:solidFill>
                  <a:schemeClr val="tx1"/>
                </a:solidFill>
                <a:effectLst/>
                <a:latin typeface="Sakkal Majalla" panose="02000000000000000000" pitchFamily="2" charset="-78"/>
                <a:cs typeface="Sakkal Majalla" panose="02000000000000000000" pitchFamily="2" charset="-78"/>
              </a:rPr>
              <a:t>Sure, I can help with that. Please provide the text you would like translated from Arabic to English.</a:t>
            </a:r>
          </a:p>
        </p:txBody>
      </p:sp>
    </p:spTree>
    <p:extLst>
      <p:ext uri="{BB962C8B-B14F-4D97-AF65-F5344CB8AC3E}">
        <p14:creationId xmlns:p14="http://schemas.microsoft.com/office/powerpoint/2010/main" val="427371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ntrols areas in ISO 27001:2022.">
            <a:extLst>
              <a:ext uri="{FF2B5EF4-FFF2-40B4-BE49-F238E27FC236}">
                <a16:creationId xmlns:a16="http://schemas.microsoft.com/office/drawing/2014/main" id="{B9B6A51F-1683-ECAD-8830-DA69D65880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57"/>
          <a:stretch/>
        </p:blipFill>
        <p:spPr bwMode="auto">
          <a:xfrm>
            <a:off x="550324" y="2123637"/>
            <a:ext cx="6369317" cy="36829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will also implement an information security management system in accordance with ISO 27001 standards.</a:t>
            </a:r>
          </a:p>
        </p:txBody>
      </p:sp>
      <p:sp>
        <p:nvSpPr>
          <p:cNvPr id="5" name="TextBox 4">
            <a:extLst>
              <a:ext uri="{FF2B5EF4-FFF2-40B4-BE49-F238E27FC236}">
                <a16:creationId xmlns:a16="http://schemas.microsoft.com/office/drawing/2014/main" id="{721EFDC2-F73B-F2CD-C890-B6E686F7FC5E}"/>
              </a:ext>
            </a:extLst>
          </p:cNvPr>
          <p:cNvSpPr txBox="1"/>
          <p:nvPr/>
        </p:nvSpPr>
        <p:spPr>
          <a:xfrm>
            <a:off x="7391400" y="1723955"/>
            <a:ext cx="3805315" cy="17197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Protection of the confidentiality, integrity, and availability of information.</a:t>
            </a:r>
          </a:p>
          <a:p>
            <a:pPr marL="285750" indent="-285750"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Reducing security risks and ensuring business continuity.</a:t>
            </a:r>
          </a:p>
          <a:p>
            <a:pPr marL="285750" indent="-285750"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Compliance with local and global data protection laws and regulations.</a:t>
            </a:r>
          </a:p>
        </p:txBody>
      </p:sp>
      <p:sp>
        <p:nvSpPr>
          <p:cNvPr id="7" name="TextBox 6">
            <a:extLst>
              <a:ext uri="{FF2B5EF4-FFF2-40B4-BE49-F238E27FC236}">
                <a16:creationId xmlns:a16="http://schemas.microsoft.com/office/drawing/2014/main" id="{5447DB11-77E8-019F-F848-AF1EEB784013}"/>
              </a:ext>
            </a:extLst>
          </p:cNvPr>
          <p:cNvSpPr txBox="1"/>
          <p:nvPr/>
        </p:nvSpPr>
        <p:spPr>
          <a:xfrm>
            <a:off x="7419144" y="4301479"/>
            <a:ext cx="3805315" cy="1304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Identifying informational assets and risk assessment.</a:t>
            </a:r>
          </a:p>
          <a:p>
            <a:pPr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Implement appropriate protection measures.</a:t>
            </a:r>
          </a:p>
          <a:p>
            <a:pPr algn="l" rtl="1">
              <a:lnSpc>
                <a:spcPct val="150000"/>
              </a:lnSpc>
              <a:buFont typeface="Arial" panose="020B0604020202020204" pitchFamily="34" charset="0"/>
              <a:buChar char="•"/>
            </a:pPr>
            <a:r>
              <a:rPr lang="ar-JO">
                <a:latin typeface="Sakkal Majalla" panose="02000000000000000000" pitchFamily="2" charset="-78"/>
                <a:cs typeface="Sakkal Majalla" panose="02000000000000000000" pitchFamily="2" charset="-78"/>
              </a:rPr>
              <a:t>System monitoring and periodic improvement.</a:t>
            </a:r>
          </a:p>
        </p:txBody>
      </p:sp>
      <p:sp>
        <p:nvSpPr>
          <p:cNvPr id="9" name="TextBox 8">
            <a:extLst>
              <a:ext uri="{FF2B5EF4-FFF2-40B4-BE49-F238E27FC236}">
                <a16:creationId xmlns:a16="http://schemas.microsoft.com/office/drawing/2014/main" id="{38A58D9D-AD5A-DC11-A196-84AC2D01205C}"/>
              </a:ext>
            </a:extLst>
          </p:cNvPr>
          <p:cNvSpPr txBox="1"/>
          <p:nvPr/>
        </p:nvSpPr>
        <p:spPr>
          <a:xfrm>
            <a:off x="8593667" y="3759409"/>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r>
              <a:rPr lang="ar-JO" b="1">
                <a:solidFill>
                  <a:schemeClr val="accent1"/>
                </a:solidFill>
                <a:latin typeface="Sakkal Majalla" panose="02000000000000000000" pitchFamily="2" charset="-78"/>
                <a:cs typeface="Sakkal Majalla" panose="02000000000000000000" pitchFamily="2" charset="-78"/>
              </a:rPr>
              <a:t>Application steps include:</a:t>
            </a:r>
          </a:p>
        </p:txBody>
      </p:sp>
      <p:sp>
        <p:nvSpPr>
          <p:cNvPr id="10" name="TextBox 9">
            <a:extLst>
              <a:ext uri="{FF2B5EF4-FFF2-40B4-BE49-F238E27FC236}">
                <a16:creationId xmlns:a16="http://schemas.microsoft.com/office/drawing/2014/main" id="{42CEC7C9-E07D-DD12-93F3-2F6D6DA66D6C}"/>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r>
              <a:rPr lang="ar-JO" b="1">
                <a:solidFill>
                  <a:schemeClr val="accent1"/>
                </a:solidFill>
                <a:latin typeface="Sakkal Majalla" panose="02000000000000000000" pitchFamily="2" charset="-78"/>
                <a:cs typeface="Sakkal Majalla" panose="02000000000000000000" pitchFamily="2" charset="-78"/>
              </a:rPr>
              <a:t>The application of the standard will help the authority in:</a:t>
            </a:r>
          </a:p>
        </p:txBody>
      </p:sp>
    </p:spTree>
    <p:extLst>
      <p:ext uri="{BB962C8B-B14F-4D97-AF65-F5344CB8AC3E}">
        <p14:creationId xmlns:p14="http://schemas.microsoft.com/office/powerpoint/2010/main" val="210347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CBF9-E1C4-0076-6218-DB4525AA0BF5}"/>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will also implement an IT service management system in accordance with ISO 20000 standards.</a:t>
            </a:r>
          </a:p>
        </p:txBody>
      </p:sp>
      <p:pic>
        <p:nvPicPr>
          <p:cNvPr id="4" name="Picture 3">
            <a:extLst>
              <a:ext uri="{FF2B5EF4-FFF2-40B4-BE49-F238E27FC236}">
                <a16:creationId xmlns:a16="http://schemas.microsoft.com/office/drawing/2014/main" id="{A3332BBD-CB91-7429-B3D9-A2D767531A49}"/>
              </a:ext>
            </a:extLst>
          </p:cNvPr>
          <p:cNvPicPr>
            <a:picLocks noChangeAspect="1"/>
          </p:cNvPicPr>
          <p:nvPr/>
        </p:nvPicPr>
        <p:blipFill>
          <a:blip r:embed="rId2"/>
          <a:stretch>
            <a:fillRect/>
          </a:stretch>
        </p:blipFill>
        <p:spPr>
          <a:xfrm>
            <a:off x="916923" y="1667391"/>
            <a:ext cx="5734133" cy="4434286"/>
          </a:xfrm>
          <a:prstGeom prst="rect">
            <a:avLst/>
          </a:prstGeom>
        </p:spPr>
      </p:pic>
      <p:sp>
        <p:nvSpPr>
          <p:cNvPr id="6" name="TextBox 5">
            <a:extLst>
              <a:ext uri="{FF2B5EF4-FFF2-40B4-BE49-F238E27FC236}">
                <a16:creationId xmlns:a16="http://schemas.microsoft.com/office/drawing/2014/main" id="{2C9DE02E-7F65-6089-8727-9DAF1937B66B}"/>
              </a:ext>
            </a:extLst>
          </p:cNvPr>
          <p:cNvSpPr txBox="1"/>
          <p:nvPr/>
        </p:nvSpPr>
        <p:spPr>
          <a:xfrm>
            <a:off x="6651056" y="1659347"/>
            <a:ext cx="4757286"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buFont typeface="+mj-lt"/>
              <a:buAutoNum type="arabicPeriod"/>
            </a:pPr>
            <a:r>
              <a:rPr lang="ar-JO" b="1">
                <a:latin typeface="Sakkal Majalla" panose="02000000000000000000" pitchFamily="2" charset="-78"/>
                <a:cs typeface="Sakkal Majalla" panose="02000000000000000000" pitchFamily="2" charset="-78"/>
              </a:rPr>
              <a:t>Improving the quality of services</a:t>
            </a:r>
            <a:r>
              <a:rPr lang="ar-JO">
                <a:latin typeface="Sakkal Majalla" panose="02000000000000000000" pitchFamily="2" charset="-78"/>
                <a:cs typeface="Sakkal Majalla" panose="02000000000000000000" pitchFamily="2" charset="-78"/>
              </a:rPr>
              <a:t>Ensuring that the provided services meet customer requirements.</a:t>
            </a:r>
          </a:p>
          <a:p>
            <a:pPr algn="l" rtl="1">
              <a:buFont typeface="+mj-lt"/>
              <a:buAutoNum type="arabicPeriod"/>
            </a:pPr>
            <a:r>
              <a:rPr lang="ar-JO" b="1">
                <a:latin typeface="Sakkal Majalla" panose="02000000000000000000" pitchFamily="2" charset="-78"/>
                <a:cs typeface="Sakkal Majalla" panose="02000000000000000000" pitchFamily="2" charset="-78"/>
              </a:rPr>
              <a:t>Increasing efficiency</a:t>
            </a:r>
            <a:r>
              <a:rPr lang="ar-JO">
                <a:latin typeface="Sakkal Majalla" panose="02000000000000000000" pitchFamily="2" charset="-78"/>
                <a:cs typeface="Sakkal Majalla" panose="02000000000000000000" pitchFamily="2" charset="-78"/>
              </a:rPr>
              <a:t>Improving internal processes and increasing the effectiveness of IT service management.</a:t>
            </a:r>
          </a:p>
          <a:p>
            <a:pPr algn="l" rtl="1">
              <a:buFont typeface="+mj-lt"/>
              <a:buAutoNum type="arabicPeriod"/>
            </a:pPr>
            <a:r>
              <a:rPr lang="ar-JO" b="1">
                <a:latin typeface="Sakkal Majalla" panose="02000000000000000000" pitchFamily="2" charset="-78"/>
                <a:cs typeface="Sakkal Majalla" panose="02000000000000000000" pitchFamily="2" charset="-78"/>
              </a:rPr>
              <a:t>Compliance with standards</a:t>
            </a:r>
            <a:r>
              <a:rPr lang="ar-JO">
                <a:latin typeface="Sakkal Majalla" panose="02000000000000000000" pitchFamily="2" charset="-78"/>
                <a:cs typeface="Sakkal Majalla" panose="02000000000000000000" pitchFamily="2" charset="-78"/>
              </a:rPr>
              <a:t>Compliance with the required regulations and industry standards.</a:t>
            </a:r>
          </a:p>
          <a:p>
            <a:pPr algn="l" rtl="1">
              <a:buFont typeface="+mj-lt"/>
              <a:buAutoNum type="arabicPeriod"/>
            </a:pPr>
            <a:r>
              <a:rPr lang="ar-JO" b="1">
                <a:latin typeface="Sakkal Majalla" panose="02000000000000000000" pitchFamily="2" charset="-78"/>
                <a:cs typeface="Sakkal Majalla" panose="02000000000000000000" pitchFamily="2" charset="-78"/>
              </a:rPr>
              <a:t>Improving customer satisfaction</a:t>
            </a:r>
            <a:r>
              <a:rPr lang="ar-JO">
                <a:latin typeface="Sakkal Majalla" panose="02000000000000000000" pitchFamily="2" charset="-78"/>
                <a:cs typeface="Sakkal Majalla" panose="02000000000000000000" pitchFamily="2" charset="-78"/>
              </a:rPr>
              <a:t>: By providing services characterized by reliability and continuity.</a:t>
            </a:r>
          </a:p>
        </p:txBody>
      </p:sp>
      <p:sp>
        <p:nvSpPr>
          <p:cNvPr id="7" name="TextBox 6">
            <a:extLst>
              <a:ext uri="{FF2B5EF4-FFF2-40B4-BE49-F238E27FC236}">
                <a16:creationId xmlns:a16="http://schemas.microsoft.com/office/drawing/2014/main" id="{43837D9B-D474-5831-F5DD-9EF59D47013D}"/>
              </a:ext>
            </a:extLst>
          </p:cNvPr>
          <p:cNvSpPr txBox="1"/>
          <p:nvPr/>
        </p:nvSpPr>
        <p:spPr>
          <a:xfrm>
            <a:off x="8593667" y="1288872"/>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r>
              <a:rPr lang="ar-JO" b="1">
                <a:solidFill>
                  <a:schemeClr val="accent1"/>
                </a:solidFill>
                <a:latin typeface="Sakkal Majalla" panose="02000000000000000000" pitchFamily="2" charset="-78"/>
                <a:cs typeface="Sakkal Majalla" panose="02000000000000000000" pitchFamily="2" charset="-78"/>
              </a:rPr>
              <a:t>The implementation of the standard will help the authority to:</a:t>
            </a:r>
          </a:p>
        </p:txBody>
      </p:sp>
      <p:sp>
        <p:nvSpPr>
          <p:cNvPr id="9" name="TextBox 8">
            <a:extLst>
              <a:ext uri="{FF2B5EF4-FFF2-40B4-BE49-F238E27FC236}">
                <a16:creationId xmlns:a16="http://schemas.microsoft.com/office/drawing/2014/main" id="{E60DB8FC-741B-01B8-CFB3-E09EFD1F02A0}"/>
              </a:ext>
            </a:extLst>
          </p:cNvPr>
          <p:cNvSpPr txBox="1"/>
          <p:nvPr/>
        </p:nvSpPr>
        <p:spPr>
          <a:xfrm>
            <a:off x="7045693" y="4645798"/>
            <a:ext cx="428564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rtl="1">
              <a:buFont typeface="+mj-lt"/>
              <a:buAutoNum type="arabicPeriod"/>
            </a:pPr>
            <a:r>
              <a:rPr lang="ar-JO" b="1">
                <a:latin typeface="Sakkal Majalla" panose="02000000000000000000" pitchFamily="2" charset="-78"/>
                <a:cs typeface="Sakkal Majalla" panose="02000000000000000000" pitchFamily="2" charset="-78"/>
              </a:rPr>
              <a:t>Analysis of the current situation of services</a:t>
            </a:r>
            <a:r>
              <a:rPr lang="ar-JO">
                <a:latin typeface="Sakkal Majalla" panose="02000000000000000000" pitchFamily="2" charset="-78"/>
                <a:cs typeface="Sakkal Majalla" panose="02000000000000000000" pitchFamily="2" charset="-78"/>
              </a:rPr>
              <a:t>Determining the necessary improvements.</a:t>
            </a:r>
          </a:p>
          <a:p>
            <a:pPr marL="342900" indent="-342900" algn="l" rtl="1">
              <a:buFont typeface="+mj-lt"/>
              <a:buAutoNum type="arabicPeriod"/>
            </a:pPr>
            <a:r>
              <a:rPr lang="ar-JO" b="1">
                <a:latin typeface="Sakkal Majalla" panose="02000000000000000000" pitchFamily="2" charset="-78"/>
                <a:cs typeface="Sakkal Majalla" panose="02000000000000000000" pitchFamily="2" charset="-78"/>
              </a:rPr>
              <a:t>Implementing appropriate procedures for service management</a:t>
            </a:r>
            <a:r>
              <a:rPr lang="ar-JO">
                <a:latin typeface="Sakkal Majalla" panose="02000000000000000000" pitchFamily="2" charset="-78"/>
                <a:cs typeface="Sakkal Majalla" panose="02000000000000000000" pitchFamily="2" charset="-78"/>
              </a:rPr>
              <a:t>According to the requirements</a:t>
            </a:r>
            <a:r>
              <a:rPr lang="en-US">
                <a:latin typeface="Sakkal Majalla" panose="02000000000000000000" pitchFamily="2" charset="-78"/>
                <a:cs typeface="Sakkal Majalla" panose="02000000000000000000" pitchFamily="2" charset="-78"/>
              </a:rPr>
              <a:t>ISO 20000.</a:t>
            </a:r>
          </a:p>
          <a:p>
            <a:pPr marL="342900" indent="-342900" algn="l" rtl="1">
              <a:buFont typeface="+mj-lt"/>
              <a:buAutoNum type="arabicPeriod"/>
            </a:pPr>
            <a:r>
              <a:rPr lang="ar-JO" b="1">
                <a:latin typeface="Sakkal Majalla" panose="02000000000000000000" pitchFamily="2" charset="-78"/>
                <a:cs typeface="Sakkal Majalla" panose="02000000000000000000" pitchFamily="2" charset="-78"/>
              </a:rPr>
              <a:t>Performance monitoring and review</a:t>
            </a:r>
            <a:r>
              <a:rPr lang="ar-JO">
                <a:latin typeface="Sakkal Majalla" panose="02000000000000000000" pitchFamily="2" charset="-78"/>
                <a:cs typeface="Sakkal Majalla" panose="02000000000000000000" pitchFamily="2" charset="-78"/>
              </a:rPr>
              <a:t>To ensure continuous improvement</a:t>
            </a:r>
          </a:p>
        </p:txBody>
      </p:sp>
      <p:sp>
        <p:nvSpPr>
          <p:cNvPr id="10" name="TextBox 9">
            <a:extLst>
              <a:ext uri="{FF2B5EF4-FFF2-40B4-BE49-F238E27FC236}">
                <a16:creationId xmlns:a16="http://schemas.microsoft.com/office/drawing/2014/main" id="{80CB91BD-63C7-6EF9-F616-219B8E290154}"/>
              </a:ext>
            </a:extLst>
          </p:cNvPr>
          <p:cNvSpPr txBox="1"/>
          <p:nvPr/>
        </p:nvSpPr>
        <p:spPr>
          <a:xfrm>
            <a:off x="8593667" y="3884534"/>
            <a:ext cx="263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rtl="1"/>
            <a:r>
              <a:rPr lang="ar-JO" b="1">
                <a:solidFill>
                  <a:schemeClr val="accent1"/>
                </a:solidFill>
                <a:latin typeface="Sakkal Majalla" panose="02000000000000000000" pitchFamily="2" charset="-78"/>
                <a:cs typeface="Sakkal Majalla" panose="02000000000000000000" pitchFamily="2" charset="-78"/>
              </a:rPr>
              <a:t>Application steps include:</a:t>
            </a:r>
          </a:p>
        </p:txBody>
      </p:sp>
    </p:spTree>
    <p:extLst>
      <p:ext uri="{BB962C8B-B14F-4D97-AF65-F5344CB8AC3E}">
        <p14:creationId xmlns:p14="http://schemas.microsoft.com/office/powerpoint/2010/main" val="2633569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FA191DD-7D73-E4DD-3F14-7FB2AE6DA98E}"/>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will also operate the technical systems according to the best practices and global standards.</a:t>
            </a:r>
          </a:p>
        </p:txBody>
      </p:sp>
      <p:pic>
        <p:nvPicPr>
          <p:cNvPr id="26" name="Picture 25">
            <a:extLst>
              <a:ext uri="{FF2B5EF4-FFF2-40B4-BE49-F238E27FC236}">
                <a16:creationId xmlns:a16="http://schemas.microsoft.com/office/drawing/2014/main" id="{D0E686B5-27F1-9F82-1E86-C9D3B1D345D0}"/>
              </a:ext>
            </a:extLst>
          </p:cNvPr>
          <p:cNvPicPr>
            <a:picLocks noChangeAspect="1"/>
          </p:cNvPicPr>
          <p:nvPr/>
        </p:nvPicPr>
        <p:blipFill>
          <a:blip r:embed="rId2"/>
          <a:stretch>
            <a:fillRect/>
          </a:stretch>
        </p:blipFill>
        <p:spPr>
          <a:xfrm>
            <a:off x="5205967" y="2179061"/>
            <a:ext cx="3017193" cy="1522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42" name="Group 41">
            <a:extLst>
              <a:ext uri="{FF2B5EF4-FFF2-40B4-BE49-F238E27FC236}">
                <a16:creationId xmlns:a16="http://schemas.microsoft.com/office/drawing/2014/main" id="{75C67B58-286A-A1FA-F574-A48F61BAE0CB}"/>
              </a:ext>
            </a:extLst>
          </p:cNvPr>
          <p:cNvGrpSpPr/>
          <p:nvPr/>
        </p:nvGrpSpPr>
        <p:grpSpPr>
          <a:xfrm>
            <a:off x="5156200" y="3859002"/>
            <a:ext cx="1392414" cy="1436433"/>
            <a:chOff x="944563" y="3448392"/>
            <a:chExt cx="2146043" cy="2228508"/>
          </a:xfrm>
        </p:grpSpPr>
        <p:pic>
          <p:nvPicPr>
            <p:cNvPr id="28" name="Picture 27">
              <a:extLst>
                <a:ext uri="{FF2B5EF4-FFF2-40B4-BE49-F238E27FC236}">
                  <a16:creationId xmlns:a16="http://schemas.microsoft.com/office/drawing/2014/main" id="{E3D895B5-92DC-2C57-8212-4EFA7F95FE43}"/>
                </a:ext>
              </a:extLst>
            </p:cNvPr>
            <p:cNvPicPr>
              <a:picLocks noChangeAspect="1"/>
            </p:cNvPicPr>
            <p:nvPr/>
          </p:nvPicPr>
          <p:blipFill>
            <a:blip r:embed="rId3"/>
            <a:stretch>
              <a:fillRect/>
            </a:stretch>
          </p:blipFill>
          <p:spPr>
            <a:xfrm>
              <a:off x="944563" y="3448392"/>
              <a:ext cx="1406957" cy="1914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6AA6564F-AEF6-2E91-1BAE-FB5BB0BC597D}"/>
                </a:ext>
              </a:extLst>
            </p:cNvPr>
            <p:cNvPicPr>
              <a:picLocks noChangeAspect="1"/>
            </p:cNvPicPr>
            <p:nvPr/>
          </p:nvPicPr>
          <p:blipFill>
            <a:blip r:embed="rId4"/>
            <a:stretch>
              <a:fillRect/>
            </a:stretch>
          </p:blipFill>
          <p:spPr>
            <a:xfrm>
              <a:off x="1447230" y="3910060"/>
              <a:ext cx="1135669" cy="1523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a:extLst>
                <a:ext uri="{FF2B5EF4-FFF2-40B4-BE49-F238E27FC236}">
                  <a16:creationId xmlns:a16="http://schemas.microsoft.com/office/drawing/2014/main" id="{A4093FF7-7726-2C6B-EE92-F7731BD6152B}"/>
                </a:ext>
              </a:extLst>
            </p:cNvPr>
            <p:cNvPicPr>
              <a:picLocks noChangeAspect="1"/>
            </p:cNvPicPr>
            <p:nvPr/>
          </p:nvPicPr>
          <p:blipFill>
            <a:blip r:embed="rId5"/>
            <a:stretch>
              <a:fillRect/>
            </a:stretch>
          </p:blipFill>
          <p:spPr>
            <a:xfrm>
              <a:off x="1623636" y="4005117"/>
              <a:ext cx="1466970" cy="1671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3" name="Group 42">
            <a:extLst>
              <a:ext uri="{FF2B5EF4-FFF2-40B4-BE49-F238E27FC236}">
                <a16:creationId xmlns:a16="http://schemas.microsoft.com/office/drawing/2014/main" id="{82FB7A28-1177-25A6-388F-F8DAFE6DA31F}"/>
              </a:ext>
            </a:extLst>
          </p:cNvPr>
          <p:cNvGrpSpPr/>
          <p:nvPr/>
        </p:nvGrpSpPr>
        <p:grpSpPr>
          <a:xfrm>
            <a:off x="6719377" y="3846403"/>
            <a:ext cx="1506915" cy="1348846"/>
            <a:chOff x="3924300" y="3778592"/>
            <a:chExt cx="2825709" cy="2546008"/>
          </a:xfrm>
        </p:grpSpPr>
        <p:pic>
          <p:nvPicPr>
            <p:cNvPr id="35" name="Picture 34">
              <a:extLst>
                <a:ext uri="{FF2B5EF4-FFF2-40B4-BE49-F238E27FC236}">
                  <a16:creationId xmlns:a16="http://schemas.microsoft.com/office/drawing/2014/main" id="{681ED12B-2476-C428-7AE1-DF4BB62B4004}"/>
                </a:ext>
              </a:extLst>
            </p:cNvPr>
            <p:cNvPicPr>
              <a:picLocks noChangeAspect="1"/>
            </p:cNvPicPr>
            <p:nvPr/>
          </p:nvPicPr>
          <p:blipFill>
            <a:blip r:embed="rId6"/>
            <a:stretch>
              <a:fillRect/>
            </a:stretch>
          </p:blipFill>
          <p:spPr>
            <a:xfrm>
              <a:off x="3924300" y="3778592"/>
              <a:ext cx="1843934" cy="2076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6">
              <a:extLst>
                <a:ext uri="{FF2B5EF4-FFF2-40B4-BE49-F238E27FC236}">
                  <a16:creationId xmlns:a16="http://schemas.microsoft.com/office/drawing/2014/main" id="{DF8B0620-91DB-EE0C-9D86-10CCB169787B}"/>
                </a:ext>
              </a:extLst>
            </p:cNvPr>
            <p:cNvPicPr>
              <a:picLocks noChangeAspect="1"/>
            </p:cNvPicPr>
            <p:nvPr/>
          </p:nvPicPr>
          <p:blipFill>
            <a:blip r:embed="rId7"/>
            <a:stretch>
              <a:fillRect/>
            </a:stretch>
          </p:blipFill>
          <p:spPr>
            <a:xfrm>
              <a:off x="4408891" y="4337633"/>
              <a:ext cx="1434968"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Picture 38">
              <a:extLst>
                <a:ext uri="{FF2B5EF4-FFF2-40B4-BE49-F238E27FC236}">
                  <a16:creationId xmlns:a16="http://schemas.microsoft.com/office/drawing/2014/main" id="{13DDD429-03D9-2522-0246-71BE1AB5EBBD}"/>
                </a:ext>
              </a:extLst>
            </p:cNvPr>
            <p:cNvPicPr>
              <a:picLocks noChangeAspect="1"/>
            </p:cNvPicPr>
            <p:nvPr/>
          </p:nvPicPr>
          <p:blipFill>
            <a:blip r:embed="rId8"/>
            <a:stretch>
              <a:fillRect/>
            </a:stretch>
          </p:blipFill>
          <p:spPr>
            <a:xfrm>
              <a:off x="4894168" y="4441452"/>
              <a:ext cx="1445317" cy="165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Picture 40">
              <a:extLst>
                <a:ext uri="{FF2B5EF4-FFF2-40B4-BE49-F238E27FC236}">
                  <a16:creationId xmlns:a16="http://schemas.microsoft.com/office/drawing/2014/main" id="{B629054F-539B-7C87-D56D-BC3E22248E2E}"/>
                </a:ext>
              </a:extLst>
            </p:cNvPr>
            <p:cNvPicPr>
              <a:picLocks noChangeAspect="1"/>
            </p:cNvPicPr>
            <p:nvPr/>
          </p:nvPicPr>
          <p:blipFill>
            <a:blip r:embed="rId9"/>
            <a:stretch>
              <a:fillRect/>
            </a:stretch>
          </p:blipFill>
          <p:spPr>
            <a:xfrm>
              <a:off x="5150121" y="4582019"/>
              <a:ext cx="1599888" cy="174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9" name="Group 48">
            <a:extLst>
              <a:ext uri="{FF2B5EF4-FFF2-40B4-BE49-F238E27FC236}">
                <a16:creationId xmlns:a16="http://schemas.microsoft.com/office/drawing/2014/main" id="{37158F87-08AF-D4B5-7675-1553FD7868B7}"/>
              </a:ext>
            </a:extLst>
          </p:cNvPr>
          <p:cNvGrpSpPr/>
          <p:nvPr/>
        </p:nvGrpSpPr>
        <p:grpSpPr>
          <a:xfrm>
            <a:off x="5943589" y="4756643"/>
            <a:ext cx="1375700" cy="1479057"/>
            <a:chOff x="6367847" y="4013542"/>
            <a:chExt cx="2120282" cy="2294636"/>
          </a:xfrm>
        </p:grpSpPr>
        <p:pic>
          <p:nvPicPr>
            <p:cNvPr id="45" name="Picture 44">
              <a:extLst>
                <a:ext uri="{FF2B5EF4-FFF2-40B4-BE49-F238E27FC236}">
                  <a16:creationId xmlns:a16="http://schemas.microsoft.com/office/drawing/2014/main" id="{65C5795A-65CC-0B77-BCEC-3790935F156A}"/>
                </a:ext>
              </a:extLst>
            </p:cNvPr>
            <p:cNvPicPr>
              <a:picLocks noChangeAspect="1"/>
            </p:cNvPicPr>
            <p:nvPr/>
          </p:nvPicPr>
          <p:blipFill>
            <a:blip r:embed="rId10"/>
            <a:srcRect r="75885"/>
            <a:stretch/>
          </p:blipFill>
          <p:spPr>
            <a:xfrm>
              <a:off x="6367847" y="4013542"/>
              <a:ext cx="12580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1F9D3F3F-134B-35D9-62A0-7ACF933BF4A5}"/>
                </a:ext>
              </a:extLst>
            </p:cNvPr>
            <p:cNvPicPr>
              <a:picLocks noChangeAspect="1"/>
            </p:cNvPicPr>
            <p:nvPr/>
          </p:nvPicPr>
          <p:blipFill>
            <a:blip r:embed="rId10"/>
            <a:srcRect l="24672" r="50122"/>
            <a:stretch/>
          </p:blipFill>
          <p:spPr>
            <a:xfrm>
              <a:off x="6680227" y="4288950"/>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a:extLst>
                <a:ext uri="{FF2B5EF4-FFF2-40B4-BE49-F238E27FC236}">
                  <a16:creationId xmlns:a16="http://schemas.microsoft.com/office/drawing/2014/main" id="{A1933F1C-2AC2-20BC-8338-298885C2D43F}"/>
                </a:ext>
              </a:extLst>
            </p:cNvPr>
            <p:cNvPicPr>
              <a:picLocks noChangeAspect="1"/>
            </p:cNvPicPr>
            <p:nvPr/>
          </p:nvPicPr>
          <p:blipFill>
            <a:blip r:embed="rId10"/>
            <a:srcRect l="49798" r="24996"/>
            <a:stretch/>
          </p:blipFill>
          <p:spPr>
            <a:xfrm>
              <a:off x="6864766" y="4513117"/>
              <a:ext cx="131498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a:extLst>
                <a:ext uri="{FF2B5EF4-FFF2-40B4-BE49-F238E27FC236}">
                  <a16:creationId xmlns:a16="http://schemas.microsoft.com/office/drawing/2014/main" id="{18D830C6-89B2-DCA2-822B-00073B9D1153}"/>
                </a:ext>
              </a:extLst>
            </p:cNvPr>
            <p:cNvPicPr>
              <a:picLocks noChangeAspect="1"/>
            </p:cNvPicPr>
            <p:nvPr/>
          </p:nvPicPr>
          <p:blipFill>
            <a:blip r:embed="rId10"/>
            <a:srcRect l="73798" t="-1085" r="-153" b="1085"/>
            <a:stretch/>
          </p:blipFill>
          <p:spPr>
            <a:xfrm>
              <a:off x="7112633" y="4655511"/>
              <a:ext cx="1375496" cy="1652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cxnSp>
        <p:nvCxnSpPr>
          <p:cNvPr id="53" name="Straight Connector 52">
            <a:extLst>
              <a:ext uri="{FF2B5EF4-FFF2-40B4-BE49-F238E27FC236}">
                <a16:creationId xmlns:a16="http://schemas.microsoft.com/office/drawing/2014/main" id="{59FEF7BD-5784-AED3-CF29-637EC9DD4CFB}"/>
              </a:ext>
            </a:extLst>
          </p:cNvPr>
          <p:cNvCxnSpPr/>
          <p:nvPr/>
        </p:nvCxnSpPr>
        <p:spPr>
          <a:xfrm>
            <a:off x="4622800" y="1750846"/>
            <a:ext cx="0" cy="4650350"/>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5" name="Text Placeholder 8">
            <a:extLst>
              <a:ext uri="{FF2B5EF4-FFF2-40B4-BE49-F238E27FC236}">
                <a16:creationId xmlns:a16="http://schemas.microsoft.com/office/drawing/2014/main" id="{0E20E135-3001-4144-A007-F2372C9B5BF1}"/>
              </a:ext>
            </a:extLst>
          </p:cNvPr>
          <p:cNvSpPr txBox="1">
            <a:spLocks/>
          </p:cNvSpPr>
          <p:nvPr/>
        </p:nvSpPr>
        <p:spPr>
          <a:xfrm>
            <a:off x="8922418" y="2252570"/>
            <a:ext cx="3108990" cy="2504073"/>
          </a:xfrm>
          <a:prstGeom prst="rect">
            <a:avLst/>
          </a:prstGeom>
          <a:ln w="12700">
            <a:noFill/>
            <a:miter lim="400000"/>
          </a:ln>
        </p:spPr>
        <p:txBody>
          <a:bodyPr lIns="0" tIns="0" rIns="0" bIns="0" anchor="ctr" anchorCtr="0">
            <a:noAutofit/>
          </a:bodyPr>
          <a:lstStyle>
            <a:lvl1pPr marL="249088" marR="0" indent="-90900" algn="ctr" defTabSz="914400" rtl="1" fontAlgn="auto" latinLnBrk="0" hangingPunct="1">
              <a:lnSpc>
                <a:spcPct val="90000"/>
              </a:lnSpc>
              <a:spcBef>
                <a:spcPts val="0"/>
              </a:spcBef>
              <a:spcAft>
                <a:spcPts val="0"/>
              </a:spcAft>
              <a:buClrTx/>
              <a:buSzPct val="100000"/>
              <a:buFont typeface="Arial"/>
              <a:buNone/>
              <a:tabLst/>
              <a:defRPr kumimoji="0" lang="en-US" sz="3600" b="1" i="0" u="none" strike="noStrike" cap="none" spc="0" normalizeH="0" baseline="0" dirty="0">
                <a:ln>
                  <a:noFill/>
                </a:ln>
                <a:solidFill>
                  <a:schemeClr val="bg1"/>
                </a:solidFill>
                <a:effectLst/>
                <a:uFillTx/>
                <a:latin typeface="Sakkal Majalla" panose="02000000000000000000" pitchFamily="2" charset="-78"/>
                <a:ea typeface="+mn-ea"/>
                <a:cs typeface="Sakkal Majalla" panose="02000000000000000000" pitchFamily="2" charset="-78"/>
                <a:sym typeface="Calibri"/>
              </a:defRPr>
            </a:lvl1pPr>
            <a:lvl2pPr marL="723900" marR="0" indent="-2667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2pPr>
            <a:lvl3pPr marL="1234438" marR="0" indent="-320038"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3pPr>
            <a:lvl4pPr marL="17272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smtClean="0">
                <a:solidFill>
                  <a:srgbClr val="008675"/>
                </a:solidFill>
                <a:uFillTx/>
                <a:latin typeface="Sakkal Majalla" panose="02000000000000000000" pitchFamily="2" charset="-78"/>
                <a:ea typeface="+mn-ea"/>
                <a:cs typeface="Sakkal Majalla" panose="02000000000000000000" pitchFamily="2" charset="-78"/>
                <a:sym typeface="Calibri"/>
              </a:defRPr>
            </a:lvl4pPr>
            <a:lvl5pPr marL="2184400" marR="0" indent="-355600" algn="r" defTabSz="914400" rtl="1" latinLnBrk="0">
              <a:lnSpc>
                <a:spcPct val="90000"/>
              </a:lnSpc>
              <a:spcBef>
                <a:spcPts val="1000"/>
              </a:spcBef>
              <a:spcAft>
                <a:spcPts val="0"/>
              </a:spcAft>
              <a:buClrTx/>
              <a:buSzPct val="100000"/>
              <a:buFont typeface="Arial"/>
              <a:buChar char="•"/>
              <a:tabLst/>
              <a:defRPr lang="en-US" sz="2800" b="1" i="0" u="none" strike="noStrike" cap="none" spc="0" baseline="0">
                <a:solidFill>
                  <a:srgbClr val="008675"/>
                </a:solidFill>
                <a:uFillTx/>
                <a:latin typeface="Sakkal Majalla" panose="02000000000000000000" pitchFamily="2" charset="-78"/>
                <a:ea typeface="+mn-ea"/>
                <a:cs typeface="Sakkal Majalla" panose="02000000000000000000" pitchFamily="2" charset="-78"/>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234950" indent="-4763" algn="l"/>
            <a:r>
              <a:rPr lang="ar-JO" sz="3200"/>
              <a:t>And we will use a set</a:t>
            </a:r>
            <a:r>
              <a:rPr lang="en-US" sz="3200"/>
              <a:t> </a:t>
            </a:r>
            <a:r>
              <a:rPr lang="ar-JO" sz="3200"/>
              <a:t>Methodologies and tools for monitoring performance indicators to ensure reliability and availability.</a:t>
            </a:r>
            <a:endParaRPr lang="ar-SA" sz="3200"/>
          </a:p>
        </p:txBody>
      </p:sp>
      <p:sp>
        <p:nvSpPr>
          <p:cNvPr id="56" name="Title 1">
            <a:extLst>
              <a:ext uri="{FF2B5EF4-FFF2-40B4-BE49-F238E27FC236}">
                <a16:creationId xmlns:a16="http://schemas.microsoft.com/office/drawing/2014/main" id="{940522CB-F0C5-E150-5121-B99D1EDEE8CD}"/>
              </a:ext>
            </a:extLst>
          </p:cNvPr>
          <p:cNvSpPr txBox="1">
            <a:spLocks/>
          </p:cNvSpPr>
          <p:nvPr/>
        </p:nvSpPr>
        <p:spPr>
          <a:xfrm>
            <a:off x="5013641" y="1220858"/>
            <a:ext cx="3206969"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eaLnBrk="1" hangingPunct="1">
              <a:spcBef>
                <a:spcPct val="0"/>
              </a:spcBef>
              <a:defRPr/>
            </a:pPr>
            <a:r>
              <a:rPr lang="ar-JO" sz="1800" kern="1200">
                <a:solidFill>
                  <a:schemeClr val="accent2"/>
                </a:solidFill>
                <a:ea typeface="+mj-ea"/>
                <a:sym typeface="Arial"/>
              </a:rPr>
              <a:t>Tools and methodologies used in governance</a:t>
            </a:r>
            <a:endParaRPr lang="ar-SA" sz="1800" kern="1200">
              <a:solidFill>
                <a:schemeClr val="accent2"/>
              </a:solidFill>
              <a:ea typeface="+mj-ea"/>
              <a:sym typeface="Arial"/>
            </a:endParaRPr>
          </a:p>
        </p:txBody>
      </p:sp>
      <p:sp>
        <p:nvSpPr>
          <p:cNvPr id="57" name="Title 1">
            <a:extLst>
              <a:ext uri="{FF2B5EF4-FFF2-40B4-BE49-F238E27FC236}">
                <a16:creationId xmlns:a16="http://schemas.microsoft.com/office/drawing/2014/main" id="{0F3655E5-8AD7-05B2-9096-D33B18BC38B7}"/>
              </a:ext>
            </a:extLst>
          </p:cNvPr>
          <p:cNvSpPr txBox="1">
            <a:spLocks/>
          </p:cNvSpPr>
          <p:nvPr/>
        </p:nvSpPr>
        <p:spPr>
          <a:xfrm>
            <a:off x="920751" y="1220858"/>
            <a:ext cx="3451760"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algn="l" eaLnBrk="1" hangingPunct="1">
              <a:spcBef>
                <a:spcPct val="0"/>
              </a:spcBef>
              <a:defRPr/>
            </a:pPr>
            <a:r>
              <a:rPr lang="ar-JO" sz="1800" kern="1200">
                <a:solidFill>
                  <a:schemeClr val="accent2"/>
                </a:solidFill>
                <a:ea typeface="+mj-ea"/>
                <a:sym typeface="Arial"/>
              </a:rPr>
              <a:t>Support tools for cloud infrastructure monitoring</a:t>
            </a:r>
            <a:endParaRPr lang="ar-SA" sz="1800" kern="1200">
              <a:solidFill>
                <a:schemeClr val="accent2"/>
              </a:solidFill>
              <a:ea typeface="+mj-ea"/>
              <a:sym typeface="Arial"/>
            </a:endParaRPr>
          </a:p>
        </p:txBody>
      </p:sp>
      <p:cxnSp>
        <p:nvCxnSpPr>
          <p:cNvPr id="58" name="Straight Connector 57">
            <a:extLst>
              <a:ext uri="{FF2B5EF4-FFF2-40B4-BE49-F238E27FC236}">
                <a16:creationId xmlns:a16="http://schemas.microsoft.com/office/drawing/2014/main" id="{CA06C217-A849-CDE1-93FC-685881BFC766}"/>
              </a:ext>
            </a:extLst>
          </p:cNvPr>
          <p:cNvCxnSpPr>
            <a:cxnSpLocks/>
          </p:cNvCxnSpPr>
          <p:nvPr/>
        </p:nvCxnSpPr>
        <p:spPr>
          <a:xfrm flipH="1">
            <a:off x="5372100"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0E6B303-6B1C-5CAD-88E4-0C72E939AD5D}"/>
              </a:ext>
            </a:extLst>
          </p:cNvPr>
          <p:cNvCxnSpPr>
            <a:cxnSpLocks/>
          </p:cNvCxnSpPr>
          <p:nvPr/>
        </p:nvCxnSpPr>
        <p:spPr>
          <a:xfrm flipH="1">
            <a:off x="1546227" y="1640266"/>
            <a:ext cx="2813942" cy="0"/>
          </a:xfrm>
          <a:prstGeom prst="line">
            <a:avLst/>
          </a:prstGeom>
          <a:ln>
            <a:headEnd type="none"/>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184899D-8DC1-692B-6C38-90504C6A8551}"/>
              </a:ext>
            </a:extLst>
          </p:cNvPr>
          <p:cNvSpPr/>
          <p:nvPr/>
        </p:nvSpPr>
        <p:spPr>
          <a:xfrm rot="19917780">
            <a:off x="4640855" y="3282404"/>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0" name="Picture 2">
            <a:extLst>
              <a:ext uri="{FF2B5EF4-FFF2-40B4-BE49-F238E27FC236}">
                <a16:creationId xmlns:a16="http://schemas.microsoft.com/office/drawing/2014/main" id="{8F1C1C82-14CC-611D-E16E-BEC2A2D04BB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6987" y="1867205"/>
            <a:ext cx="2168933" cy="14094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C36A3-8611-A9C1-E3BA-C5834A4885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36774" y="3413294"/>
            <a:ext cx="2149357" cy="1343349"/>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5BC66CFD-F73E-4A33-18BC-5FF5417BDDAB}"/>
              </a:ext>
            </a:extLst>
          </p:cNvPr>
          <p:cNvSpPr/>
          <p:nvPr/>
        </p:nvSpPr>
        <p:spPr>
          <a:xfrm rot="19917780">
            <a:off x="627999" y="3692516"/>
            <a:ext cx="3985569" cy="307773"/>
          </a:xfrm>
          <a:prstGeom prst="rect">
            <a:avLst/>
          </a:prstGeom>
          <a:solidFill>
            <a:srgbClr val="CF2799">
              <a:alpha val="29000"/>
            </a:srgbClr>
          </a:solidFill>
          <a:ln>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ctr">
            <a:spAutoFit/>
          </a:bodyPr>
          <a:lstStyle/>
          <a:p>
            <a:pPr marL="0" marR="0" indent="0" algn="l" defTabSz="914400" fontAlgn="auto" latinLnBrk="0" hangingPunct="0">
              <a:lnSpc>
                <a:spcPct val="100000"/>
              </a:lnSpc>
              <a:spcBef>
                <a:spcPts val="0"/>
              </a:spcBef>
              <a:spcAft>
                <a:spcPts val="0"/>
              </a:spcAft>
              <a:buClrTx/>
              <a:buSzTx/>
              <a:buFontTx/>
              <a:buNone/>
              <a:tabLst/>
            </a:pPr>
            <a:r>
              <a:rPr kumimoji="0" lang="ar-JO" sz="1400" b="0" i="0" u="none" strike="noStrike" cap="none" spc="0" normalizeH="0" baseline="0">
                <a:ln>
                  <a:noFill/>
                </a:ln>
                <a:solidFill>
                  <a:srgbClr val="000000"/>
                </a:solidFill>
                <a:effectLst/>
                <a:uFillTx/>
                <a:latin typeface="+mj-lt"/>
                <a:ea typeface="+mj-ea"/>
                <a:cs typeface="+mj-cs"/>
                <a:sym typeface="Helvetica"/>
              </a:rPr>
              <a:t>Illustrative example</a:t>
            </a:r>
            <a:endParaRPr kumimoji="0" lang="en-US" sz="1400" b="0" i="0" u="none" strike="noStrike" cap="none" spc="0" normalizeH="0" baseline="0">
              <a:ln>
                <a:noFill/>
              </a:ln>
              <a:solidFill>
                <a:srgbClr val="000000"/>
              </a:solidFill>
              <a:effectLst/>
              <a:uFillTx/>
              <a:latin typeface="+mj-lt"/>
              <a:ea typeface="+mj-ea"/>
              <a:cs typeface="+mj-cs"/>
              <a:sym typeface="Helvetica"/>
            </a:endParaRPr>
          </a:p>
        </p:txBody>
      </p:sp>
      <p:pic>
        <p:nvPicPr>
          <p:cNvPr id="2054" name="Picture 6">
            <a:extLst>
              <a:ext uri="{FF2B5EF4-FFF2-40B4-BE49-F238E27FC236}">
                <a16:creationId xmlns:a16="http://schemas.microsoft.com/office/drawing/2014/main" id="{51E023FF-80D1-CBE9-F45E-A298EC0573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016" y="4870830"/>
            <a:ext cx="2040486" cy="153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074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lgn="l">
              <a:spcBef>
                <a:spcPct val="0"/>
              </a:spcBef>
              <a:buSzTx/>
              <a:defRPr/>
            </a:pPr>
            <a:r>
              <a:rPr lang="ar-SA" sz="2400">
                <a:latin typeface="Sakkal Majalla" panose="02000000000000000000" pitchFamily="2" charset="-78"/>
                <a:ea typeface="+mj-ea"/>
                <a:cs typeface="Sakkal Majalla" panose="02000000000000000000" pitchFamily="2" charset="-78"/>
              </a:rPr>
              <a:t>Periodic reports will also be issued to monitor the progress of work.</a:t>
            </a:r>
            <a:endParaRPr lang="ar-SA" sz="2400" kern="1200">
              <a:latin typeface="Sakkal Majalla" panose="02000000000000000000" pitchFamily="2" charset="-78"/>
              <a:ea typeface="+mj-ea"/>
              <a:cs typeface="Sakkal Majalla" panose="02000000000000000000" pitchFamily="2" charset="-78"/>
            </a:endParaRPr>
          </a:p>
        </p:txBody>
      </p:sp>
      <p:cxnSp>
        <p:nvCxnSpPr>
          <p:cNvPr id="193" name="Straight Connector 192">
            <a:extLst>
              <a:ext uri="{FF2B5EF4-FFF2-40B4-BE49-F238E27FC236}">
                <a16:creationId xmlns:a16="http://schemas.microsoft.com/office/drawing/2014/main" id="{93A5E369-AC3A-F546-B45E-A7680C1B1473}"/>
              </a:ext>
            </a:extLst>
          </p:cNvPr>
          <p:cNvCxnSpPr>
            <a:cxnSpLocks/>
          </p:cNvCxnSpPr>
          <p:nvPr/>
        </p:nvCxnSpPr>
        <p:spPr>
          <a:xfrm>
            <a:off x="4020058" y="1783933"/>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B80D85B-37C0-47DA-136B-FA0683AF08F2}"/>
              </a:ext>
            </a:extLst>
          </p:cNvPr>
          <p:cNvSpPr/>
          <p:nvPr/>
        </p:nvSpPr>
        <p:spPr>
          <a:xfrm flipH="1">
            <a:off x="4020058" y="1296118"/>
            <a:ext cx="3777401"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Report description</a:t>
            </a:r>
          </a:p>
        </p:txBody>
      </p:sp>
      <p:pic>
        <p:nvPicPr>
          <p:cNvPr id="197" name="Graphic 196">
            <a:extLst>
              <a:ext uri="{FF2B5EF4-FFF2-40B4-BE49-F238E27FC236}">
                <a16:creationId xmlns:a16="http://schemas.microsoft.com/office/drawing/2014/main" id="{7E8FD82E-A6DD-5115-4B52-F490BA601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95759" y="1358373"/>
            <a:ext cx="355106" cy="353011"/>
          </a:xfrm>
          <a:prstGeom prst="rect">
            <a:avLst/>
          </a:prstGeom>
        </p:spPr>
      </p:pic>
      <p:sp>
        <p:nvSpPr>
          <p:cNvPr id="198" name="Rectangle 197">
            <a:extLst>
              <a:ext uri="{FF2B5EF4-FFF2-40B4-BE49-F238E27FC236}">
                <a16:creationId xmlns:a16="http://schemas.microsoft.com/office/drawing/2014/main" id="{6D6D6C4C-6219-1AAA-16DA-2B321D3B6F55}"/>
              </a:ext>
            </a:extLst>
          </p:cNvPr>
          <p:cNvSpPr/>
          <p:nvPr/>
        </p:nvSpPr>
        <p:spPr>
          <a:xfrm flipH="1">
            <a:off x="8295652" y="1293232"/>
            <a:ext cx="2620798"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233363" algn="l" defTabSz="457198" rtl="1"/>
            <a:r>
              <a:rPr lang="ar-SA" b="1" kern="0">
                <a:solidFill>
                  <a:schemeClr val="bg1"/>
                </a:solidFill>
                <a:latin typeface="Sakkal Majalla" panose="02000000000000000000" pitchFamily="2" charset="-78"/>
                <a:cs typeface="Sakkal Majalla" panose="02000000000000000000" pitchFamily="2" charset="-78"/>
              </a:rPr>
              <a:t>Report Name</a:t>
            </a:r>
          </a:p>
        </p:txBody>
      </p:sp>
      <p:pic>
        <p:nvPicPr>
          <p:cNvPr id="199" name="Graphic 198">
            <a:extLst>
              <a:ext uri="{FF2B5EF4-FFF2-40B4-BE49-F238E27FC236}">
                <a16:creationId xmlns:a16="http://schemas.microsoft.com/office/drawing/2014/main" id="{D4FA310D-CEB5-ACD6-FF8D-79D97DA48E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0291" y="1356694"/>
            <a:ext cx="304799" cy="309637"/>
          </a:xfrm>
          <a:prstGeom prst="rect">
            <a:avLst/>
          </a:prstGeom>
        </p:spPr>
      </p:pic>
      <p:cxnSp>
        <p:nvCxnSpPr>
          <p:cNvPr id="200" name="Straight Connector 199">
            <a:extLst>
              <a:ext uri="{FF2B5EF4-FFF2-40B4-BE49-F238E27FC236}">
                <a16:creationId xmlns:a16="http://schemas.microsoft.com/office/drawing/2014/main" id="{7E907B85-2747-CB46-1897-73A90F1085E4}"/>
              </a:ext>
            </a:extLst>
          </p:cNvPr>
          <p:cNvCxnSpPr>
            <a:cxnSpLocks/>
          </p:cNvCxnSpPr>
          <p:nvPr/>
        </p:nvCxnSpPr>
        <p:spPr>
          <a:xfrm>
            <a:off x="8295653" y="1783933"/>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D78B22C0-3F32-D27D-3526-6F2AD771E478}"/>
              </a:ext>
            </a:extLst>
          </p:cNvPr>
          <p:cNvSpPr/>
          <p:nvPr/>
        </p:nvSpPr>
        <p:spPr>
          <a:xfrm flipH="1">
            <a:off x="1093961" y="1296118"/>
            <a:ext cx="2425556"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Report frequency</a:t>
            </a:r>
          </a:p>
        </p:txBody>
      </p:sp>
      <p:sp>
        <p:nvSpPr>
          <p:cNvPr id="203" name="Rectangle 7">
            <a:extLst>
              <a:ext uri="{FF2B5EF4-FFF2-40B4-BE49-F238E27FC236}">
                <a16:creationId xmlns:a16="http://schemas.microsoft.com/office/drawing/2014/main" id="{386E83BD-7306-B5C5-B3A8-6612717D15CF}"/>
              </a:ext>
            </a:extLst>
          </p:cNvPr>
          <p:cNvSpPr/>
          <p:nvPr/>
        </p:nvSpPr>
        <p:spPr>
          <a:xfrm>
            <a:off x="8038144" y="194357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The timeline and delivery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4" name="Rectangle 7">
            <a:extLst>
              <a:ext uri="{FF2B5EF4-FFF2-40B4-BE49-F238E27FC236}">
                <a16:creationId xmlns:a16="http://schemas.microsoft.com/office/drawing/2014/main" id="{E361391F-67DD-4712-3907-05BCC7263051}"/>
              </a:ext>
            </a:extLst>
          </p:cNvPr>
          <p:cNvSpPr/>
          <p:nvPr/>
        </p:nvSpPr>
        <p:spPr>
          <a:xfrm>
            <a:off x="4009229" y="194357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the status of deliveries based on their schedule.</a:t>
            </a:r>
          </a:p>
        </p:txBody>
      </p:sp>
      <p:sp>
        <p:nvSpPr>
          <p:cNvPr id="205" name="Rectangle 7">
            <a:extLst>
              <a:ext uri="{FF2B5EF4-FFF2-40B4-BE49-F238E27FC236}">
                <a16:creationId xmlns:a16="http://schemas.microsoft.com/office/drawing/2014/main" id="{1596FF45-37ED-7219-5202-9AA51E3D549F}"/>
              </a:ext>
            </a:extLst>
          </p:cNvPr>
          <p:cNvSpPr/>
          <p:nvPr/>
        </p:nvSpPr>
        <p:spPr>
          <a:xfrm>
            <a:off x="1093961" y="194357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sp>
        <p:nvSpPr>
          <p:cNvPr id="207" name="Rectangle 7">
            <a:extLst>
              <a:ext uri="{FF2B5EF4-FFF2-40B4-BE49-F238E27FC236}">
                <a16:creationId xmlns:a16="http://schemas.microsoft.com/office/drawing/2014/main" id="{3C92762E-AFAD-6AC5-AFF2-0D2EA46FB724}"/>
              </a:ext>
            </a:extLst>
          </p:cNvPr>
          <p:cNvSpPr/>
          <p:nvPr/>
        </p:nvSpPr>
        <p:spPr>
          <a:xfrm>
            <a:off x="8038144" y="2523016"/>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Priorities and Risks</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08" name="Rectangle 7">
            <a:extLst>
              <a:ext uri="{FF2B5EF4-FFF2-40B4-BE49-F238E27FC236}">
                <a16:creationId xmlns:a16="http://schemas.microsoft.com/office/drawing/2014/main" id="{15D3FD1C-4D45-AE51-FC9D-DBBBB772046D}"/>
              </a:ext>
            </a:extLst>
          </p:cNvPr>
          <p:cNvSpPr/>
          <p:nvPr/>
        </p:nvSpPr>
        <p:spPr>
          <a:xfrm>
            <a:off x="4009229" y="2523017"/>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outlining the priority tasks and their potential risks.</a:t>
            </a:r>
          </a:p>
        </p:txBody>
      </p:sp>
      <p:sp>
        <p:nvSpPr>
          <p:cNvPr id="209" name="Rectangle 7">
            <a:extLst>
              <a:ext uri="{FF2B5EF4-FFF2-40B4-BE49-F238E27FC236}">
                <a16:creationId xmlns:a16="http://schemas.microsoft.com/office/drawing/2014/main" id="{74C7B1F7-AEF0-8CF8-BF64-DF1EBB4D09C3}"/>
              </a:ext>
            </a:extLst>
          </p:cNvPr>
          <p:cNvSpPr/>
          <p:nvPr/>
        </p:nvSpPr>
        <p:spPr>
          <a:xfrm>
            <a:off x="1093961" y="2523016"/>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Weekly</a:t>
            </a:r>
          </a:p>
        </p:txBody>
      </p:sp>
      <p:pic>
        <p:nvPicPr>
          <p:cNvPr id="210" name="Graphic 209">
            <a:extLst>
              <a:ext uri="{FF2B5EF4-FFF2-40B4-BE49-F238E27FC236}">
                <a16:creationId xmlns:a16="http://schemas.microsoft.com/office/drawing/2014/main" id="{8033AFB3-7D3A-2BE2-7845-15E03B27FF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1421" y="1355460"/>
            <a:ext cx="329184" cy="329184"/>
          </a:xfrm>
          <a:prstGeom prst="rect">
            <a:avLst/>
          </a:prstGeom>
        </p:spPr>
      </p:pic>
      <p:sp>
        <p:nvSpPr>
          <p:cNvPr id="211" name="Rectangle 7">
            <a:extLst>
              <a:ext uri="{FF2B5EF4-FFF2-40B4-BE49-F238E27FC236}">
                <a16:creationId xmlns:a16="http://schemas.microsoft.com/office/drawing/2014/main" id="{73B80DB6-D112-08BD-4DA6-79968E9D97B1}"/>
              </a:ext>
            </a:extLst>
          </p:cNvPr>
          <p:cNvSpPr/>
          <p:nvPr/>
        </p:nvSpPr>
        <p:spPr>
          <a:xfrm>
            <a:off x="8038144" y="3102461"/>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2" name="Rectangle 7">
            <a:extLst>
              <a:ext uri="{FF2B5EF4-FFF2-40B4-BE49-F238E27FC236}">
                <a16:creationId xmlns:a16="http://schemas.microsoft.com/office/drawing/2014/main" id="{AF455FB0-E1D6-28B7-0418-C491C42A7DFC}"/>
              </a:ext>
            </a:extLst>
          </p:cNvPr>
          <p:cNvSpPr/>
          <p:nvPr/>
        </p:nvSpPr>
        <p:spPr>
          <a:xfrm>
            <a:off x="4009229" y="3102462"/>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A report detailing the names and roles of human resources for the upcoming period</a:t>
            </a:r>
          </a:p>
        </p:txBody>
      </p:sp>
      <p:sp>
        <p:nvSpPr>
          <p:cNvPr id="213" name="Rectangle 7">
            <a:extLst>
              <a:ext uri="{FF2B5EF4-FFF2-40B4-BE49-F238E27FC236}">
                <a16:creationId xmlns:a16="http://schemas.microsoft.com/office/drawing/2014/main" id="{453F3D16-5824-EB86-5A1B-02EDD8A948D9}"/>
              </a:ext>
            </a:extLst>
          </p:cNvPr>
          <p:cNvSpPr/>
          <p:nvPr/>
        </p:nvSpPr>
        <p:spPr>
          <a:xfrm>
            <a:off x="1093961" y="3102461"/>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14" name="Rectangle 7">
            <a:extLst>
              <a:ext uri="{FF2B5EF4-FFF2-40B4-BE49-F238E27FC236}">
                <a16:creationId xmlns:a16="http://schemas.microsoft.com/office/drawing/2014/main" id="{2B2E86FE-77AF-D2A5-D54E-91506621E192}"/>
              </a:ext>
            </a:extLst>
          </p:cNvPr>
          <p:cNvSpPr/>
          <p:nvPr/>
        </p:nvSpPr>
        <p:spPr>
          <a:xfrm>
            <a:off x="8038144" y="368015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Human Resources Work Schedule</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5" name="Rectangle 7">
            <a:extLst>
              <a:ext uri="{FF2B5EF4-FFF2-40B4-BE49-F238E27FC236}">
                <a16:creationId xmlns:a16="http://schemas.microsoft.com/office/drawing/2014/main" id="{EACB7C89-1F2A-86F8-5FD4-02945C66B040}"/>
              </a:ext>
            </a:extLst>
          </p:cNvPr>
          <p:cNvSpPr/>
          <p:nvPr/>
        </p:nvSpPr>
        <p:spPr>
          <a:xfrm>
            <a:off x="4009229" y="368015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showing the commitment of human resources for the current period to working hours</a:t>
            </a:r>
          </a:p>
        </p:txBody>
      </p:sp>
      <p:sp>
        <p:nvSpPr>
          <p:cNvPr id="216" name="Rectangle 7">
            <a:extLst>
              <a:ext uri="{FF2B5EF4-FFF2-40B4-BE49-F238E27FC236}">
                <a16:creationId xmlns:a16="http://schemas.microsoft.com/office/drawing/2014/main" id="{0FDFDA9E-DFA8-001A-EAF1-A9FED95EADA2}"/>
              </a:ext>
            </a:extLst>
          </p:cNvPr>
          <p:cNvSpPr/>
          <p:nvPr/>
        </p:nvSpPr>
        <p:spPr>
          <a:xfrm>
            <a:off x="1093961" y="3680152"/>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17" name="Rectangle 7">
            <a:extLst>
              <a:ext uri="{FF2B5EF4-FFF2-40B4-BE49-F238E27FC236}">
                <a16:creationId xmlns:a16="http://schemas.microsoft.com/office/drawing/2014/main" id="{817994DB-92B6-AE31-5770-B67FD9A7DE79}"/>
              </a:ext>
            </a:extLst>
          </p:cNvPr>
          <p:cNvSpPr/>
          <p:nvPr/>
        </p:nvSpPr>
        <p:spPr>
          <a:xfrm>
            <a:off x="8038144" y="4259597"/>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Workflow</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18" name="Rectangle 7">
            <a:extLst>
              <a:ext uri="{FF2B5EF4-FFF2-40B4-BE49-F238E27FC236}">
                <a16:creationId xmlns:a16="http://schemas.microsoft.com/office/drawing/2014/main" id="{822E0CF5-159C-13A0-E7E9-8A1C84E58963}"/>
              </a:ext>
            </a:extLst>
          </p:cNvPr>
          <p:cNvSpPr/>
          <p:nvPr/>
        </p:nvSpPr>
        <p:spPr>
          <a:xfrm>
            <a:off x="4009229" y="4259598"/>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on Task Completion Status</a:t>
            </a:r>
          </a:p>
        </p:txBody>
      </p:sp>
      <p:sp>
        <p:nvSpPr>
          <p:cNvPr id="219" name="Rectangle 7">
            <a:extLst>
              <a:ext uri="{FF2B5EF4-FFF2-40B4-BE49-F238E27FC236}">
                <a16:creationId xmlns:a16="http://schemas.microsoft.com/office/drawing/2014/main" id="{E92F1963-E218-AD70-3030-749D34F8CFFF}"/>
              </a:ext>
            </a:extLst>
          </p:cNvPr>
          <p:cNvSpPr/>
          <p:nvPr/>
        </p:nvSpPr>
        <p:spPr>
          <a:xfrm>
            <a:off x="1093961" y="4259597"/>
            <a:ext cx="2425557"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Monthly</a:t>
            </a:r>
          </a:p>
        </p:txBody>
      </p:sp>
      <p:sp>
        <p:nvSpPr>
          <p:cNvPr id="223" name="Rectangle 7">
            <a:extLst>
              <a:ext uri="{FF2B5EF4-FFF2-40B4-BE49-F238E27FC236}">
                <a16:creationId xmlns:a16="http://schemas.microsoft.com/office/drawing/2014/main" id="{FD290110-B0C4-5DF2-3DB1-558AE7BE9285}"/>
              </a:ext>
            </a:extLst>
          </p:cNvPr>
          <p:cNvSpPr/>
          <p:nvPr/>
        </p:nvSpPr>
        <p:spPr>
          <a:xfrm>
            <a:off x="8038144" y="4839042"/>
            <a:ext cx="2935108" cy="436555"/>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lang="ar-SA" sz="1600">
                <a:latin typeface="Sakkal Majalla" panose="02000000000000000000" pitchFamily="2" charset="-78"/>
                <a:ea typeface="+mn-ea"/>
                <a:cs typeface="Sakkal Majalla" panose="02000000000000000000" pitchFamily="2" charset="-78"/>
                <a:sym typeface="Sakkal Majalla" panose="02000000000000000000" pitchFamily="2" charset="-78"/>
              </a:rPr>
              <a:t>Training Plan</a:t>
            </a: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224" name="Rectangle 7">
            <a:extLst>
              <a:ext uri="{FF2B5EF4-FFF2-40B4-BE49-F238E27FC236}">
                <a16:creationId xmlns:a16="http://schemas.microsoft.com/office/drawing/2014/main" id="{7A4CC43C-BD3C-BF2B-B5CD-CEE40EDAC40E}"/>
              </a:ext>
            </a:extLst>
          </p:cNvPr>
          <p:cNvSpPr/>
          <p:nvPr/>
        </p:nvSpPr>
        <p:spPr>
          <a:xfrm>
            <a:off x="4009229" y="4839043"/>
            <a:ext cx="3777400" cy="436554"/>
          </a:xfrm>
          <a:prstGeom prst="rect">
            <a:avLst/>
          </a:prstGeom>
          <a:solidFill>
            <a:schemeClr val="bg1"/>
          </a:solidFill>
          <a:ln w="9525" cap="flat" cmpd="sng" algn="ctr">
            <a:noFill/>
            <a:prstDash val="solid"/>
          </a:ln>
          <a:effectLst/>
        </p:spPr>
        <p:txBody>
          <a:bodyPr rtlCol="0" anchor="ctr" anchorCtr="0"/>
          <a:lstStyle/>
          <a:p>
            <a:pPr marL="0" marR="0" lvl="0" indent="0" algn="l" defTabSz="457200" rtl="1" eaLnBrk="1" fontAlgn="auto" latinLnBrk="0" hangingPunct="1">
              <a:spcBef>
                <a:spcPts val="0"/>
              </a:spcBef>
              <a:spcAft>
                <a:spcPts val="0"/>
              </a:spcAft>
              <a:buClrTx/>
              <a:buSzTx/>
              <a:buFontTx/>
              <a:buNone/>
              <a:tabLst/>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Report on the Status of Training Sessions</a:t>
            </a:r>
          </a:p>
        </p:txBody>
      </p:sp>
      <p:sp>
        <p:nvSpPr>
          <p:cNvPr id="225" name="Rectangle 7">
            <a:extLst>
              <a:ext uri="{FF2B5EF4-FFF2-40B4-BE49-F238E27FC236}">
                <a16:creationId xmlns:a16="http://schemas.microsoft.com/office/drawing/2014/main" id="{506FBA81-1B1A-5C0F-DA14-5DF814C8D3B3}"/>
              </a:ext>
            </a:extLst>
          </p:cNvPr>
          <p:cNvSpPr/>
          <p:nvPr/>
        </p:nvSpPr>
        <p:spPr>
          <a:xfrm>
            <a:off x="1093961" y="4839042"/>
            <a:ext cx="2425557" cy="436555"/>
          </a:xfrm>
          <a:prstGeom prst="rect">
            <a:avLst/>
          </a:prstGeom>
          <a:solidFill>
            <a:schemeClr val="bg1"/>
          </a:solidFill>
          <a:ln w="9525" cap="flat" cmpd="sng" algn="ctr">
            <a:noFill/>
            <a:prstDash val="solid"/>
          </a:ln>
          <a:effectLst/>
        </p:spPr>
        <p:txBody>
          <a:bodyPr rtlCol="0" anchor="ctr" anchorCtr="0"/>
          <a:lstStyle/>
          <a:p>
            <a:pPr algn="l" defTabSz="457200" rtl="1" hangingPunct="1">
              <a:defRPr/>
            </a:pPr>
            <a:r>
              <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rPr>
              <a:t>Quarterly</a:t>
            </a:r>
          </a:p>
        </p:txBody>
      </p:sp>
      <p:cxnSp>
        <p:nvCxnSpPr>
          <p:cNvPr id="228" name="Straight Connector 227">
            <a:extLst>
              <a:ext uri="{FF2B5EF4-FFF2-40B4-BE49-F238E27FC236}">
                <a16:creationId xmlns:a16="http://schemas.microsoft.com/office/drawing/2014/main" id="{1748BAD4-1F42-8D4C-6452-6F447AFB97D3}"/>
              </a:ext>
            </a:extLst>
          </p:cNvPr>
          <p:cNvCxnSpPr>
            <a:cxnSpLocks/>
          </p:cNvCxnSpPr>
          <p:nvPr/>
        </p:nvCxnSpPr>
        <p:spPr>
          <a:xfrm>
            <a:off x="1172853" y="1783933"/>
            <a:ext cx="2323024"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0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F5AE76-ED9E-14B5-A747-FF9F34B32AD4}"/>
              </a:ext>
            </a:extLst>
          </p:cNvPr>
          <p:cNvSpPr/>
          <p:nvPr/>
        </p:nvSpPr>
        <p:spPr>
          <a:xfrm>
            <a:off x="7214616" y="1585296"/>
            <a:ext cx="4645320" cy="3482830"/>
          </a:xfrm>
          <a:prstGeom prst="rect">
            <a:avLst/>
          </a:prstGeom>
          <a:solidFill>
            <a:schemeClr val="bg1"/>
          </a:solidFill>
          <a:ln w="9525" cap="flat" cmpd="sng" algn="ctr">
            <a:noFill/>
            <a:prstDash val="solid"/>
          </a:ln>
          <a:effectLst/>
        </p:spPr>
        <p:txBody>
          <a:bodyPr rtlCol="0" anchor="t" anchorCtr="0"/>
          <a:lstStyle/>
          <a:p>
            <a:pPr marL="0" marR="0" lvl="0" indent="0" algn="l" defTabSz="457200" rtl="1" eaLnBrk="1" fontAlgn="auto" latinLnBrk="0" hangingPunct="1">
              <a:lnSpc>
                <a:spcPct val="200000"/>
              </a:lnSpc>
              <a:spcBef>
                <a:spcPts val="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The methodology adopted for managing consultancy and technical projects related to the company is based on the latest edition (seventh edition) of the project management methodology.</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Issued by the Project Management Institute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Where methodology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PMBOK</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(It is the globally prevailing methodology in project management, and in its seventh edition, eight project performance domains were adopted.)</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Project Performance Domains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They are essential groups for all types of projects linked to each other. When managing any project, a number of processes/methodologies must be selected.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Methods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and tools (</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مُقتنيات أثرية</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ABDO LINE-BOLD"/>
                <a:cs typeface="Sakkal Majalla" panose="02000000000000000000" pitchFamily="2" charset="-78"/>
              </a:rPr>
              <a:t>) Supporting and influencing all eight areas of project performance.</a:t>
            </a:r>
            <a:endParaRPr kumimoji="0" lang="ar-SA" sz="1600" b="1" i="0" u="none" strike="noStrike" kern="0" cap="none" spc="0" normalizeH="0" baseline="0" noProof="0">
              <a:ln>
                <a:noFill/>
              </a:ln>
              <a:solidFill>
                <a:srgbClr val="CB1D91"/>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a:p>
            <a:pPr marL="0" marR="0" lvl="0" indent="0" algn="l" defTabSz="457200" rtl="1" eaLnBrk="1" fontAlgn="auto" latinLnBrk="0" hangingPunct="1">
              <a:lnSpc>
                <a:spcPct val="2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pic>
        <p:nvPicPr>
          <p:cNvPr id="8" name="Picture 2">
            <a:extLst>
              <a:ext uri="{FF2B5EF4-FFF2-40B4-BE49-F238E27FC236}">
                <a16:creationId xmlns:a16="http://schemas.microsoft.com/office/drawing/2014/main" id="{CB37EAD2-9804-A6B2-6B2F-0226677D9239}"/>
              </a:ext>
            </a:extLst>
          </p:cNvPr>
          <p:cNvPicPr>
            <a:picLocks noChangeAspect="1"/>
          </p:cNvPicPr>
          <p:nvPr/>
        </p:nvPicPr>
        <p:blipFill rotWithShape="1">
          <a:blip r:embed="rId2"/>
          <a:srcRect r="66880"/>
          <a:stretch/>
        </p:blipFill>
        <p:spPr>
          <a:xfrm>
            <a:off x="307006" y="1658979"/>
            <a:ext cx="2172738" cy="4168121"/>
          </a:xfrm>
          <a:prstGeom prst="rect">
            <a:avLst/>
          </a:prstGeom>
        </p:spPr>
      </p:pic>
      <p:grpSp>
        <p:nvGrpSpPr>
          <p:cNvPr id="9" name="Group 6">
            <a:extLst>
              <a:ext uri="{FF2B5EF4-FFF2-40B4-BE49-F238E27FC236}">
                <a16:creationId xmlns:a16="http://schemas.microsoft.com/office/drawing/2014/main" id="{AC102FC8-2113-4B6B-6B5B-AB7E80244A95}"/>
              </a:ext>
            </a:extLst>
          </p:cNvPr>
          <p:cNvGrpSpPr/>
          <p:nvPr/>
        </p:nvGrpSpPr>
        <p:grpSpPr>
          <a:xfrm>
            <a:off x="2706418" y="1781229"/>
            <a:ext cx="4087377" cy="3923619"/>
            <a:chOff x="3496905" y="1157486"/>
            <a:chExt cx="4582451" cy="4398858"/>
          </a:xfrm>
        </p:grpSpPr>
        <p:grpSp>
          <p:nvGrpSpPr>
            <p:cNvPr id="10" name="Group 8">
              <a:extLst>
                <a:ext uri="{FF2B5EF4-FFF2-40B4-BE49-F238E27FC236}">
                  <a16:creationId xmlns:a16="http://schemas.microsoft.com/office/drawing/2014/main" id="{1783C0B6-4798-26F6-2F68-7A5DDA5B74C4}"/>
                </a:ext>
              </a:extLst>
            </p:cNvPr>
            <p:cNvGrpSpPr/>
            <p:nvPr/>
          </p:nvGrpSpPr>
          <p:grpSpPr>
            <a:xfrm>
              <a:off x="3679094" y="1157486"/>
              <a:ext cx="4398858" cy="4398858"/>
              <a:chOff x="3518852" y="986021"/>
              <a:chExt cx="5097444" cy="5097444"/>
            </a:xfrm>
          </p:grpSpPr>
          <p:grpSp>
            <p:nvGrpSpPr>
              <p:cNvPr id="21" name="Group 19">
                <a:extLst>
                  <a:ext uri="{FF2B5EF4-FFF2-40B4-BE49-F238E27FC236}">
                    <a16:creationId xmlns:a16="http://schemas.microsoft.com/office/drawing/2014/main" id="{F3BB23BB-5417-EE51-E10B-081D9E8EF3FC}"/>
                  </a:ext>
                </a:extLst>
              </p:cNvPr>
              <p:cNvGrpSpPr/>
              <p:nvPr/>
            </p:nvGrpSpPr>
            <p:grpSpPr>
              <a:xfrm>
                <a:off x="3518852" y="986021"/>
                <a:ext cx="5097444" cy="5097444"/>
                <a:chOff x="3518852" y="986021"/>
                <a:chExt cx="5097444" cy="5097444"/>
              </a:xfrm>
            </p:grpSpPr>
            <p:sp>
              <p:nvSpPr>
                <p:cNvPr id="23" name="Rounded Rectangle 5">
                  <a:extLst>
                    <a:ext uri="{FF2B5EF4-FFF2-40B4-BE49-F238E27FC236}">
                      <a16:creationId xmlns:a16="http://schemas.microsoft.com/office/drawing/2014/main" id="{1815467D-EBCE-4431-30DD-1E7B3DD6D355}"/>
                    </a:ext>
                  </a:extLst>
                </p:cNvPr>
                <p:cNvSpPr/>
                <p:nvPr/>
              </p:nvSpPr>
              <p:spPr>
                <a:xfrm rot="12168320">
                  <a:off x="5795868" y="98602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4" name="Rounded Rectangle 5">
                  <a:extLst>
                    <a:ext uri="{FF2B5EF4-FFF2-40B4-BE49-F238E27FC236}">
                      <a16:creationId xmlns:a16="http://schemas.microsoft.com/office/drawing/2014/main" id="{D39E2958-F783-33CC-674B-99A10B6272DA}"/>
                    </a:ext>
                  </a:extLst>
                </p:cNvPr>
                <p:cNvSpPr/>
                <p:nvPr/>
              </p:nvSpPr>
              <p:spPr>
                <a:xfrm rot="12060000" flipH="1" flipV="1">
                  <a:off x="4347432" y="459670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5" name="Rounded Rectangle 5">
                  <a:extLst>
                    <a:ext uri="{FF2B5EF4-FFF2-40B4-BE49-F238E27FC236}">
                      <a16:creationId xmlns:a16="http://schemas.microsoft.com/office/drawing/2014/main" id="{A5F58B48-EA7B-EE9A-F09B-E3B8CAF4D50D}"/>
                    </a:ext>
                  </a:extLst>
                </p:cNvPr>
                <p:cNvSpPr/>
                <p:nvPr/>
              </p:nvSpPr>
              <p:spPr>
                <a:xfrm rot="14868320">
                  <a:off x="6860319" y="2026893"/>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6" name="Rounded Rectangle 5">
                  <a:extLst>
                    <a:ext uri="{FF2B5EF4-FFF2-40B4-BE49-F238E27FC236}">
                      <a16:creationId xmlns:a16="http://schemas.microsoft.com/office/drawing/2014/main" id="{122A1EA8-AD3D-6311-F681-AEAB22DAC32F}"/>
                    </a:ext>
                  </a:extLst>
                </p:cNvPr>
                <p:cNvSpPr/>
                <p:nvPr/>
              </p:nvSpPr>
              <p:spPr>
                <a:xfrm rot="14760000" flipH="1" flipV="1">
                  <a:off x="3282981" y="35558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7" name="Rounded Rectangle 5">
                  <a:extLst>
                    <a:ext uri="{FF2B5EF4-FFF2-40B4-BE49-F238E27FC236}">
                      <a16:creationId xmlns:a16="http://schemas.microsoft.com/office/drawing/2014/main" id="{0DEC8CAF-29BE-4502-E857-B4ED34C26D70}"/>
                    </a:ext>
                  </a:extLst>
                </p:cNvPr>
                <p:cNvSpPr/>
                <p:nvPr/>
              </p:nvSpPr>
              <p:spPr>
                <a:xfrm rot="17568320">
                  <a:off x="6876992" y="3515581"/>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8" name="Rounded Rectangle 5">
                  <a:extLst>
                    <a:ext uri="{FF2B5EF4-FFF2-40B4-BE49-F238E27FC236}">
                      <a16:creationId xmlns:a16="http://schemas.microsoft.com/office/drawing/2014/main" id="{36DDBFA3-75E8-5F22-5309-150B6C42C872}"/>
                    </a:ext>
                  </a:extLst>
                </p:cNvPr>
                <p:cNvSpPr/>
                <p:nvPr/>
              </p:nvSpPr>
              <p:spPr>
                <a:xfrm rot="17460000" flipH="1" flipV="1">
                  <a:off x="3266309" y="2067145"/>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29" name="Rounded Rectangle 5">
                  <a:extLst>
                    <a:ext uri="{FF2B5EF4-FFF2-40B4-BE49-F238E27FC236}">
                      <a16:creationId xmlns:a16="http://schemas.microsoft.com/office/drawing/2014/main" id="{4E6466FF-5418-8D1F-F975-28442E813038}"/>
                    </a:ext>
                  </a:extLst>
                </p:cNvPr>
                <p:cNvSpPr/>
                <p:nvPr/>
              </p:nvSpPr>
              <p:spPr>
                <a:xfrm rot="9468320">
                  <a:off x="4307180" y="1002694"/>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30" name="Rounded Rectangle 5">
                  <a:extLst>
                    <a:ext uri="{FF2B5EF4-FFF2-40B4-BE49-F238E27FC236}">
                      <a16:creationId xmlns:a16="http://schemas.microsoft.com/office/drawing/2014/main" id="{461F0854-D930-64DB-394B-048E25DDC301}"/>
                    </a:ext>
                  </a:extLst>
                </p:cNvPr>
                <p:cNvSpPr/>
                <p:nvPr/>
              </p:nvSpPr>
              <p:spPr>
                <a:xfrm rot="9360000" flipH="1" flipV="1">
                  <a:off x="5836120" y="4580032"/>
                  <a:ext cx="1991847" cy="1486761"/>
                </a:xfrm>
                <a:custGeom>
                  <a:avLst/>
                  <a:gdLst>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2082086 w 2082086"/>
                    <a:gd name="connsiteY4" fmla="*/ 1239545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0 w 2082086"/>
                    <a:gd name="connsiteY7" fmla="*/ 1239545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0 w 2082086"/>
                    <a:gd name="connsiteY0" fmla="*/ 248879 h 1488424"/>
                    <a:gd name="connsiteX1" fmla="*/ 248879 w 2082086"/>
                    <a:gd name="connsiteY1" fmla="*/ 0 h 1488424"/>
                    <a:gd name="connsiteX2" fmla="*/ 1833207 w 2082086"/>
                    <a:gd name="connsiteY2" fmla="*/ 0 h 1488424"/>
                    <a:gd name="connsiteX3" fmla="*/ 2082086 w 2082086"/>
                    <a:gd name="connsiteY3" fmla="*/ 248879 h 1488424"/>
                    <a:gd name="connsiteX4" fmla="*/ 1985980 w 2082086"/>
                    <a:gd name="connsiteY4" fmla="*/ 1246890 h 1488424"/>
                    <a:gd name="connsiteX5" fmla="*/ 1833207 w 2082086"/>
                    <a:gd name="connsiteY5" fmla="*/ 1488424 h 1488424"/>
                    <a:gd name="connsiteX6" fmla="*/ 248879 w 2082086"/>
                    <a:gd name="connsiteY6" fmla="*/ 1488424 h 1488424"/>
                    <a:gd name="connsiteX7" fmla="*/ 55077 w 2082086"/>
                    <a:gd name="connsiteY7" fmla="*/ 1232920 h 1488424"/>
                    <a:gd name="connsiteX8" fmla="*/ 0 w 2082086"/>
                    <a:gd name="connsiteY8" fmla="*/ 248879 h 1488424"/>
                    <a:gd name="connsiteX0" fmla="*/ 425080 w 2038635"/>
                    <a:gd name="connsiteY0" fmla="*/ 183617 h 1488424"/>
                    <a:gd name="connsiteX1" fmla="*/ 205428 w 2038635"/>
                    <a:gd name="connsiteY1" fmla="*/ 0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648168 w 2038635"/>
                    <a:gd name="connsiteY1" fmla="*/ 241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35374 w 2038635"/>
                    <a:gd name="connsiteY1" fmla="*/ 7076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2038635"/>
                    <a:gd name="connsiteY0" fmla="*/ 183617 h 1488424"/>
                    <a:gd name="connsiteX1" fmla="*/ 766679 w 2038635"/>
                    <a:gd name="connsiteY1" fmla="*/ 1663 h 1488424"/>
                    <a:gd name="connsiteX2" fmla="*/ 1789756 w 2038635"/>
                    <a:gd name="connsiteY2" fmla="*/ 0 h 1488424"/>
                    <a:gd name="connsiteX3" fmla="*/ 2038635 w 2038635"/>
                    <a:gd name="connsiteY3" fmla="*/ 248879 h 1488424"/>
                    <a:gd name="connsiteX4" fmla="*/ 1942529 w 2038635"/>
                    <a:gd name="connsiteY4" fmla="*/ 1246890 h 1488424"/>
                    <a:gd name="connsiteX5" fmla="*/ 1789756 w 2038635"/>
                    <a:gd name="connsiteY5" fmla="*/ 1488424 h 1488424"/>
                    <a:gd name="connsiteX6" fmla="*/ 205428 w 2038635"/>
                    <a:gd name="connsiteY6" fmla="*/ 1488424 h 1488424"/>
                    <a:gd name="connsiteX7" fmla="*/ 11626 w 2038635"/>
                    <a:gd name="connsiteY7" fmla="*/ 1232920 h 1488424"/>
                    <a:gd name="connsiteX8" fmla="*/ 425080 w 2038635"/>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51624 w 1986209"/>
                    <a:gd name="connsiteY3" fmla="*/ 372858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3617 h 1488424"/>
                    <a:gd name="connsiteX1" fmla="*/ 766679 w 1986209"/>
                    <a:gd name="connsiteY1" fmla="*/ 1663 h 1488424"/>
                    <a:gd name="connsiteX2" fmla="*/ 1789756 w 1986209"/>
                    <a:gd name="connsiteY2" fmla="*/ 0 h 1488424"/>
                    <a:gd name="connsiteX3" fmla="*/ 1608071 w 1986209"/>
                    <a:gd name="connsiteY3" fmla="*/ 386004 h 1488424"/>
                    <a:gd name="connsiteX4" fmla="*/ 1942529 w 1986209"/>
                    <a:gd name="connsiteY4" fmla="*/ 1246890 h 1488424"/>
                    <a:gd name="connsiteX5" fmla="*/ 1789756 w 1986209"/>
                    <a:gd name="connsiteY5" fmla="*/ 1488424 h 1488424"/>
                    <a:gd name="connsiteX6" fmla="*/ 205428 w 1986209"/>
                    <a:gd name="connsiteY6" fmla="*/ 1488424 h 1488424"/>
                    <a:gd name="connsiteX7" fmla="*/ 11626 w 1986209"/>
                    <a:gd name="connsiteY7" fmla="*/ 1232920 h 1488424"/>
                    <a:gd name="connsiteX8" fmla="*/ 425080 w 1986209"/>
                    <a:gd name="connsiteY8" fmla="*/ 183617 h 1488424"/>
                    <a:gd name="connsiteX0" fmla="*/ 425080 w 1986209"/>
                    <a:gd name="connsiteY0" fmla="*/ 188001 h 1492808"/>
                    <a:gd name="connsiteX1" fmla="*/ 766679 w 1986209"/>
                    <a:gd name="connsiteY1" fmla="*/ 6047 h 1492808"/>
                    <a:gd name="connsiteX2" fmla="*/ 1333273 w 1986209"/>
                    <a:gd name="connsiteY2" fmla="*/ 0 h 1492808"/>
                    <a:gd name="connsiteX3" fmla="*/ 1608071 w 1986209"/>
                    <a:gd name="connsiteY3" fmla="*/ 390388 h 1492808"/>
                    <a:gd name="connsiteX4" fmla="*/ 1942529 w 1986209"/>
                    <a:gd name="connsiteY4" fmla="*/ 1251274 h 1492808"/>
                    <a:gd name="connsiteX5" fmla="*/ 1789756 w 1986209"/>
                    <a:gd name="connsiteY5" fmla="*/ 1492808 h 1492808"/>
                    <a:gd name="connsiteX6" fmla="*/ 205428 w 1986209"/>
                    <a:gd name="connsiteY6" fmla="*/ 1492808 h 1492808"/>
                    <a:gd name="connsiteX7" fmla="*/ 11626 w 1986209"/>
                    <a:gd name="connsiteY7" fmla="*/ 1237304 h 1492808"/>
                    <a:gd name="connsiteX8" fmla="*/ 425080 w 1986209"/>
                    <a:gd name="connsiteY8" fmla="*/ 188001 h 1492808"/>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08071 w 1986209"/>
                    <a:gd name="connsiteY3" fmla="*/ 384341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67921 w 1986209"/>
                    <a:gd name="connsiteY2" fmla="*/ 2634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6002 w 1986209"/>
                    <a:gd name="connsiteY2" fmla="*/ 9568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1986209"/>
                    <a:gd name="connsiteY0" fmla="*/ 181954 h 1486761"/>
                    <a:gd name="connsiteX1" fmla="*/ 766679 w 1986209"/>
                    <a:gd name="connsiteY1" fmla="*/ 0 h 1486761"/>
                    <a:gd name="connsiteX2" fmla="*/ 1377848 w 1986209"/>
                    <a:gd name="connsiteY2" fmla="*/ 13957 h 1486761"/>
                    <a:gd name="connsiteX3" fmla="*/ 1615621 w 1986209"/>
                    <a:gd name="connsiteY3" fmla="*/ 377723 h 1486761"/>
                    <a:gd name="connsiteX4" fmla="*/ 1942529 w 1986209"/>
                    <a:gd name="connsiteY4" fmla="*/ 1245227 h 1486761"/>
                    <a:gd name="connsiteX5" fmla="*/ 1789756 w 1986209"/>
                    <a:gd name="connsiteY5" fmla="*/ 1486761 h 1486761"/>
                    <a:gd name="connsiteX6" fmla="*/ 205428 w 1986209"/>
                    <a:gd name="connsiteY6" fmla="*/ 1486761 h 1486761"/>
                    <a:gd name="connsiteX7" fmla="*/ 11626 w 1986209"/>
                    <a:gd name="connsiteY7" fmla="*/ 1231257 h 1486761"/>
                    <a:gd name="connsiteX8" fmla="*/ 425080 w 1986209"/>
                    <a:gd name="connsiteY8" fmla="*/ 181954 h 1486761"/>
                    <a:gd name="connsiteX0" fmla="*/ 425080 w 2000825"/>
                    <a:gd name="connsiteY0" fmla="*/ 181954 h 1486761"/>
                    <a:gd name="connsiteX1" fmla="*/ 766679 w 2000825"/>
                    <a:gd name="connsiteY1" fmla="*/ 0 h 1486761"/>
                    <a:gd name="connsiteX2" fmla="*/ 1377848 w 2000825"/>
                    <a:gd name="connsiteY2" fmla="*/ 13957 h 1486761"/>
                    <a:gd name="connsiteX3" fmla="*/ 1615621 w 2000825"/>
                    <a:gd name="connsiteY3" fmla="*/ 377723 h 1486761"/>
                    <a:gd name="connsiteX4" fmla="*/ 1960090 w 2000825"/>
                    <a:gd name="connsiteY4" fmla="*/ 1237843 h 1486761"/>
                    <a:gd name="connsiteX5" fmla="*/ 1789756 w 2000825"/>
                    <a:gd name="connsiteY5" fmla="*/ 1486761 h 1486761"/>
                    <a:gd name="connsiteX6" fmla="*/ 205428 w 2000825"/>
                    <a:gd name="connsiteY6" fmla="*/ 1486761 h 1486761"/>
                    <a:gd name="connsiteX7" fmla="*/ 11626 w 2000825"/>
                    <a:gd name="connsiteY7" fmla="*/ 1231257 h 1486761"/>
                    <a:gd name="connsiteX8" fmla="*/ 425080 w 2000825"/>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77848 w 1991847"/>
                    <a:gd name="connsiteY2" fmla="*/ 13957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15621 w 1991847"/>
                    <a:gd name="connsiteY3" fmla="*/ 37772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615621 w 1991847"/>
                    <a:gd name="connsiteY4" fmla="*/ 377723 h 1486761"/>
                    <a:gd name="connsiteX5" fmla="*/ 1960090 w 1991847"/>
                    <a:gd name="connsiteY5" fmla="*/ 1237843 h 1486761"/>
                    <a:gd name="connsiteX6" fmla="*/ 1789756 w 1991847"/>
                    <a:gd name="connsiteY6" fmla="*/ 1486761 h 1486761"/>
                    <a:gd name="connsiteX7" fmla="*/ 205428 w 1991847"/>
                    <a:gd name="connsiteY7" fmla="*/ 1486761 h 1486761"/>
                    <a:gd name="connsiteX8" fmla="*/ 11626 w 1991847"/>
                    <a:gd name="connsiteY8" fmla="*/ 1231257 h 1486761"/>
                    <a:gd name="connsiteX9" fmla="*/ 425080 w 1991847"/>
                    <a:gd name="connsiteY9"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608380 w 1991847"/>
                    <a:gd name="connsiteY3" fmla="*/ 35687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3236 w 1991847"/>
                    <a:gd name="connsiteY2" fmla="*/ 18580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13758 w 1991847"/>
                    <a:gd name="connsiteY2" fmla="*/ 58127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20199 w 1991847"/>
                    <a:gd name="connsiteY3" fmla="*/ 31889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07006 w 1991847"/>
                    <a:gd name="connsiteY2" fmla="*/ 9302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2192 w 1991847"/>
                    <a:gd name="connsiteY3" fmla="*/ 155060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486349 w 1991847"/>
                    <a:gd name="connsiteY3" fmla="*/ 156756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11893 w 1991847"/>
                    <a:gd name="connsiteY3" fmla="*/ 201124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62749 w 1991847"/>
                    <a:gd name="connsiteY2" fmla="*/ 27195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20673 w 1991847"/>
                    <a:gd name="connsiteY3" fmla="*/ 197432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37339 w 1991847"/>
                    <a:gd name="connsiteY2" fmla="*/ 2410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2306 w 1991847"/>
                    <a:gd name="connsiteY2" fmla="*/ 32749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380610 w 1991847"/>
                    <a:gd name="connsiteY2" fmla="*/ 36907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89745 w 1991847"/>
                    <a:gd name="connsiteY2" fmla="*/ 33782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 name="connsiteX0" fmla="*/ 425080 w 1991847"/>
                    <a:gd name="connsiteY0" fmla="*/ 181954 h 1486761"/>
                    <a:gd name="connsiteX1" fmla="*/ 766679 w 1991847"/>
                    <a:gd name="connsiteY1" fmla="*/ 0 h 1486761"/>
                    <a:gd name="connsiteX2" fmla="*/ 1248470 w 1991847"/>
                    <a:gd name="connsiteY2" fmla="*/ 33914 h 1486761"/>
                    <a:gd name="connsiteX3" fmla="*/ 1535441 w 1991847"/>
                    <a:gd name="connsiteY3" fmla="*/ 232553 h 1486761"/>
                    <a:gd name="connsiteX4" fmla="*/ 1960090 w 1991847"/>
                    <a:gd name="connsiteY4" fmla="*/ 1237843 h 1486761"/>
                    <a:gd name="connsiteX5" fmla="*/ 1789756 w 1991847"/>
                    <a:gd name="connsiteY5" fmla="*/ 1486761 h 1486761"/>
                    <a:gd name="connsiteX6" fmla="*/ 205428 w 1991847"/>
                    <a:gd name="connsiteY6" fmla="*/ 1486761 h 1486761"/>
                    <a:gd name="connsiteX7" fmla="*/ 11626 w 1991847"/>
                    <a:gd name="connsiteY7" fmla="*/ 1231257 h 1486761"/>
                    <a:gd name="connsiteX8" fmla="*/ 425080 w 1991847"/>
                    <a:gd name="connsiteY8" fmla="*/ 181954 h 148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1847" h="1486761">
                      <a:moveTo>
                        <a:pt x="425080" y="181954"/>
                      </a:moveTo>
                      <a:cubicBezTo>
                        <a:pt x="484224" y="37717"/>
                        <a:pt x="629227" y="0"/>
                        <a:pt x="766679" y="0"/>
                      </a:cubicBezTo>
                      <a:lnTo>
                        <a:pt x="1248470" y="33914"/>
                      </a:lnTo>
                      <a:cubicBezTo>
                        <a:pt x="1492272" y="44699"/>
                        <a:pt x="1472767" y="88461"/>
                        <a:pt x="1535441" y="232553"/>
                      </a:cubicBezTo>
                      <a:cubicBezTo>
                        <a:pt x="1621572" y="436528"/>
                        <a:pt x="1826123" y="917491"/>
                        <a:pt x="1960090" y="1237843"/>
                      </a:cubicBezTo>
                      <a:cubicBezTo>
                        <a:pt x="2052498" y="1432879"/>
                        <a:pt x="1927208" y="1486761"/>
                        <a:pt x="1789756" y="1486761"/>
                      </a:cubicBezTo>
                      <a:lnTo>
                        <a:pt x="205428" y="1486761"/>
                      </a:lnTo>
                      <a:cubicBezTo>
                        <a:pt x="67976" y="1486761"/>
                        <a:pt x="-35709" y="1413410"/>
                        <a:pt x="11626" y="1231257"/>
                      </a:cubicBezTo>
                      <a:lnTo>
                        <a:pt x="425080" y="181954"/>
                      </a:lnTo>
                      <a:close/>
                    </a:path>
                  </a:pathLst>
                </a:custGeom>
                <a:solidFill>
                  <a:srgbClr val="7030A0"/>
                </a:solidFill>
                <a:ln>
                  <a:solidFill>
                    <a:schemeClr val="tx1"/>
                  </a:solidFill>
                </a:ln>
                <a:effectLst>
                  <a:innerShdw blurRad="63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22" name="Oval 20">
                <a:extLst>
                  <a:ext uri="{FF2B5EF4-FFF2-40B4-BE49-F238E27FC236}">
                    <a16:creationId xmlns:a16="http://schemas.microsoft.com/office/drawing/2014/main" id="{6CB115A2-7AC4-55FF-516A-27ADAF0BDF5A}"/>
                  </a:ext>
                </a:extLst>
              </p:cNvPr>
              <p:cNvSpPr/>
              <p:nvPr/>
            </p:nvSpPr>
            <p:spPr>
              <a:xfrm>
                <a:off x="5007959" y="2475128"/>
                <a:ext cx="2119233" cy="2119233"/>
              </a:xfrm>
              <a:prstGeom prst="ellipse">
                <a:avLst/>
              </a:prstGeom>
              <a:gradFill flip="none" rotWithShape="1">
                <a:gsLst>
                  <a:gs pos="0">
                    <a:schemeClr val="bg1">
                      <a:lumMod val="95000"/>
                    </a:schemeClr>
                  </a:gs>
                  <a:gs pos="100000">
                    <a:schemeClr val="bg1">
                      <a:lumMod val="75000"/>
                    </a:schemeClr>
                  </a:gs>
                </a:gsLst>
                <a:path path="circle">
                  <a:fillToRect l="50000" t="50000" r="50000" b="50000"/>
                </a:path>
                <a:tileRect/>
              </a:gra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sp>
          <p:nvSpPr>
            <p:cNvPr id="11" name="TextBox 9">
              <a:extLst>
                <a:ext uri="{FF2B5EF4-FFF2-40B4-BE49-F238E27FC236}">
                  <a16:creationId xmlns:a16="http://schemas.microsoft.com/office/drawing/2014/main" id="{649A8A5A-593D-9E1F-7716-1A2293C656A8}"/>
                </a:ext>
              </a:extLst>
            </p:cNvPr>
            <p:cNvSpPr txBox="1"/>
            <p:nvPr/>
          </p:nvSpPr>
          <p:spPr>
            <a:xfrm>
              <a:off x="5963383" y="1507828"/>
              <a:ext cx="1060551"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Stakeholders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2" name="TextBox 10">
              <a:extLst>
                <a:ext uri="{FF2B5EF4-FFF2-40B4-BE49-F238E27FC236}">
                  <a16:creationId xmlns:a16="http://schemas.microsoft.com/office/drawing/2014/main" id="{B0DADEE5-8C1F-FD0F-6354-94450541790E}"/>
                </a:ext>
              </a:extLst>
            </p:cNvPr>
            <p:cNvSpPr txBox="1"/>
            <p:nvPr/>
          </p:nvSpPr>
          <p:spPr>
            <a:xfrm>
              <a:off x="7054256" y="2578060"/>
              <a:ext cx="1025100"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The team</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3" name="TextBox 11">
              <a:extLst>
                <a:ext uri="{FF2B5EF4-FFF2-40B4-BE49-F238E27FC236}">
                  <a16:creationId xmlns:a16="http://schemas.microsoft.com/office/drawing/2014/main" id="{92740F9B-912D-4630-6BA2-40F3B770149D}"/>
                </a:ext>
              </a:extLst>
            </p:cNvPr>
            <p:cNvSpPr txBox="1"/>
            <p:nvPr/>
          </p:nvSpPr>
          <p:spPr>
            <a:xfrm>
              <a:off x="6934676" y="3723320"/>
              <a:ext cx="1024448"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Method of execution</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5" name="TextBox 12">
              <a:extLst>
                <a:ext uri="{FF2B5EF4-FFF2-40B4-BE49-F238E27FC236}">
                  <a16:creationId xmlns:a16="http://schemas.microsoft.com/office/drawing/2014/main" id="{DE370A80-65F8-D377-D54F-F2D396917B92}"/>
                </a:ext>
              </a:extLst>
            </p:cNvPr>
            <p:cNvSpPr txBox="1"/>
            <p:nvPr/>
          </p:nvSpPr>
          <p:spPr>
            <a:xfrm>
              <a:off x="6076008" y="4802812"/>
              <a:ext cx="1006747" cy="345056"/>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Planning</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6" name="TextBox 14">
              <a:extLst>
                <a:ext uri="{FF2B5EF4-FFF2-40B4-BE49-F238E27FC236}">
                  <a16:creationId xmlns:a16="http://schemas.microsoft.com/office/drawing/2014/main" id="{FAA8EF37-B202-CB07-E228-5EE5583CBC3E}"/>
                </a:ext>
              </a:extLst>
            </p:cNvPr>
            <p:cNvSpPr txBox="1"/>
            <p:nvPr/>
          </p:nvSpPr>
          <p:spPr>
            <a:xfrm>
              <a:off x="4632682" y="1539711"/>
              <a:ext cx="1164148" cy="586594"/>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Unknown Risks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7" name="TextBox 15">
              <a:extLst>
                <a:ext uri="{FF2B5EF4-FFF2-40B4-BE49-F238E27FC236}">
                  <a16:creationId xmlns:a16="http://schemas.microsoft.com/office/drawing/2014/main" id="{D7420193-C494-7173-D6EE-ADBDD05CCBEB}"/>
                </a:ext>
              </a:extLst>
            </p:cNvPr>
            <p:cNvSpPr txBox="1"/>
            <p:nvPr/>
          </p:nvSpPr>
          <p:spPr>
            <a:xfrm>
              <a:off x="3761570" y="2525689"/>
              <a:ext cx="764005" cy="345056"/>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Measurement</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8" name="TextBox 16">
              <a:extLst>
                <a:ext uri="{FF2B5EF4-FFF2-40B4-BE49-F238E27FC236}">
                  <a16:creationId xmlns:a16="http://schemas.microsoft.com/office/drawing/2014/main" id="{B0D01321-F43C-EA59-ABAC-E4CF50CFABB4}"/>
                </a:ext>
              </a:extLst>
            </p:cNvPr>
            <p:cNvSpPr txBox="1"/>
            <p:nvPr/>
          </p:nvSpPr>
          <p:spPr>
            <a:xfrm>
              <a:off x="3496905" y="3865657"/>
              <a:ext cx="1077632" cy="345056"/>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Delivery</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19" name="TextBox 17">
              <a:extLst>
                <a:ext uri="{FF2B5EF4-FFF2-40B4-BE49-F238E27FC236}">
                  <a16:creationId xmlns:a16="http://schemas.microsoft.com/office/drawing/2014/main" id="{3162B62D-C419-2CFA-9384-F82E8277A1F9}"/>
                </a:ext>
              </a:extLst>
            </p:cNvPr>
            <p:cNvSpPr txBox="1"/>
            <p:nvPr/>
          </p:nvSpPr>
          <p:spPr>
            <a:xfrm>
              <a:off x="4604246" y="4682785"/>
              <a:ext cx="1098267" cy="586594"/>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rPr>
                <a:t>Project Works</a:t>
              </a:r>
              <a:endParaRPr kumimoji="0" lang="en-US" sz="1400" b="1" i="0" u="none" strike="noStrike" kern="1200" cap="none" spc="0" normalizeH="0" baseline="0" noProof="0">
                <a:ln>
                  <a:noFill/>
                </a:ln>
                <a:solidFill>
                  <a:prstClr val="white"/>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20" name="TextBox 18">
              <a:extLst>
                <a:ext uri="{FF2B5EF4-FFF2-40B4-BE49-F238E27FC236}">
                  <a16:creationId xmlns:a16="http://schemas.microsoft.com/office/drawing/2014/main" id="{662AE28C-7250-2D37-D6D0-BE45CC9B5929}"/>
                </a:ext>
              </a:extLst>
            </p:cNvPr>
            <p:cNvSpPr txBox="1"/>
            <p:nvPr/>
          </p:nvSpPr>
          <p:spPr>
            <a:xfrm>
              <a:off x="5309673" y="2846667"/>
              <a:ext cx="1060551" cy="931650"/>
            </a:xfrm>
            <a:prstGeom prst="rect">
              <a:avLst/>
            </a:prstGeom>
            <a:noFill/>
          </p:spPr>
          <p:txBody>
            <a:bodyPr wrap="square" rtlCol="0">
              <a:sp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rPr>
                <a:t>Project performance areas</a:t>
              </a:r>
              <a:endParaRPr kumimoji="0" lang="en-US" sz="1600" b="1"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sp>
        <p:nvSpPr>
          <p:cNvPr id="2" name="Text Placeholder 1">
            <a:extLst>
              <a:ext uri="{FF2B5EF4-FFF2-40B4-BE49-F238E27FC236}">
                <a16:creationId xmlns:a16="http://schemas.microsoft.com/office/drawing/2014/main" id="{6A97E53D-A3D6-9007-2A19-8AF994A73CBA}"/>
              </a:ext>
            </a:extLst>
          </p:cNvPr>
          <p:cNvSpPr>
            <a:spLocks noGrp="1"/>
          </p:cNvSpPr>
          <p:nvPr>
            <p:ph type="body" sz="quarter" idx="11"/>
          </p:nvPr>
        </p:nvSpPr>
        <p:spPr/>
        <p:txBody>
          <a:bodyPr/>
          <a:lstStyle/>
          <a:p>
            <a:pPr marL="0" indent="0" algn="l">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Project Management Methodology</a:t>
            </a:r>
          </a:p>
        </p:txBody>
      </p:sp>
    </p:spTree>
    <p:extLst>
      <p:ext uri="{BB962C8B-B14F-4D97-AF65-F5344CB8AC3E}">
        <p14:creationId xmlns:p14="http://schemas.microsoft.com/office/powerpoint/2010/main" val="113016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B809445-6306-B39B-259C-7FC3BF79368C}"/>
              </a:ext>
            </a:extLst>
          </p:cNvPr>
          <p:cNvSpPr txBox="1">
            <a:spLocks/>
          </p:cNvSpPr>
          <p:nvPr/>
        </p:nvSpPr>
        <p:spPr>
          <a:xfrm>
            <a:off x="599226" y="435752"/>
            <a:ext cx="11304587" cy="39566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eaLnBrk="1">
              <a:defRPr/>
            </a:pPr>
            <a:r>
              <a:rPr lang="ar-SA" sz="2400" b="1">
                <a:solidFill>
                  <a:schemeClr val="accent2"/>
                </a:solidFill>
                <a:latin typeface="Sakkal Majalla" panose="02000000000000000000" pitchFamily="2" charset="-78"/>
                <a:cs typeface="Sakkal Majalla" panose="02000000000000000000" pitchFamily="2" charset="-78"/>
                <a:sym typeface="Calibri"/>
              </a:rPr>
              <a:t>Project Implementation Methodology – Proposed Workflow for Project Execution According to Project Management Methodology</a:t>
            </a:r>
            <a:br>
              <a:rPr lang="en-US" sz="2400" b="1">
                <a:solidFill>
                  <a:schemeClr val="accent2"/>
                </a:solidFill>
                <a:latin typeface="Sakkal Majalla" panose="02000000000000000000" pitchFamily="2" charset="-78"/>
                <a:cs typeface="Sakkal Majalla" panose="02000000000000000000" pitchFamily="2" charset="-78"/>
                <a:sym typeface="Calibri"/>
              </a:rPr>
            </a:br>
            <a:endParaRPr lang="ar-SA" sz="2400" b="1">
              <a:solidFill>
                <a:schemeClr val="accent2"/>
              </a:solidFill>
              <a:latin typeface="Sakkal Majalla" panose="02000000000000000000" pitchFamily="2" charset="-78"/>
              <a:cs typeface="Sakkal Majalla" panose="02000000000000000000" pitchFamily="2" charset="-78"/>
              <a:sym typeface="Calibri"/>
            </a:endParaRPr>
          </a:p>
        </p:txBody>
      </p:sp>
      <p:sp>
        <p:nvSpPr>
          <p:cNvPr id="7" name="TextBox 2">
            <a:extLst>
              <a:ext uri="{FF2B5EF4-FFF2-40B4-BE49-F238E27FC236}">
                <a16:creationId xmlns:a16="http://schemas.microsoft.com/office/drawing/2014/main" id="{9514AB12-0B17-4B7D-EB63-40BDC2D7518A}"/>
              </a:ext>
            </a:extLst>
          </p:cNvPr>
          <p:cNvSpPr txBox="1"/>
          <p:nvPr/>
        </p:nvSpPr>
        <p:spPr>
          <a:xfrm>
            <a:off x="797010" y="954772"/>
            <a:ext cx="11013929" cy="707886"/>
          </a:xfrm>
          <a:prstGeom prst="rect">
            <a:avLst/>
          </a:prstGeom>
          <a:noFill/>
        </p:spPr>
        <p:txBody>
          <a:bodyPr wrap="square" lIns="0" tIns="0" rIns="0" bIns="0" rtlCol="0">
            <a:spAutoFit/>
          </a:bodyPr>
          <a:lstStyle/>
          <a:p>
            <a:pPr marL="0" marR="0" lvl="0" indent="0" algn="l" defTabSz="457200" rtl="1" eaLnBrk="1" fontAlgn="auto" latinLnBrk="0" hangingPunct="1">
              <a:lnSpc>
                <a:spcPct val="150000"/>
              </a:lnSpc>
              <a:spcBef>
                <a:spcPct val="20000"/>
              </a:spcBef>
              <a:spcAft>
                <a:spcPts val="0"/>
              </a:spcAft>
              <a:buClrTx/>
              <a:buSzTx/>
              <a:buFontTx/>
              <a:buNone/>
              <a:tabLst/>
              <a:defRPr/>
            </a:pP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accordance with the project management methodology issued by the Project Management Institute.</a:t>
            </a:r>
            <a:r>
              <a:rPr kumimoji="0" lang="en-US"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PMI</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Based on our previous experience in this type of consulting projects</a:t>
            </a:r>
            <a:r>
              <a:rPr lang="ar-SA" sz="1600" kern="1200">
                <a:solidFill>
                  <a:prstClr val="black"/>
                </a:solidFill>
                <a:latin typeface="Sakkal Majalla" panose="02000000000000000000" pitchFamily="2" charset="-78"/>
                <a:ea typeface="+mn-ea"/>
                <a:cs typeface="Sakkal Majalla" panose="02000000000000000000" pitchFamily="2" charset="-78"/>
              </a:rPr>
              <a:t>Technology</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And work experience in</a:t>
            </a:r>
            <a:r>
              <a:rPr kumimoji="0" lang="ar-JO"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Similar projects</a:t>
            </a:r>
            <a:r>
              <a:rPr kumimoji="0" lang="ar-SA" sz="1600" b="0" i="0" u="none" strike="noStrike" kern="1200" cap="none" spc="0" normalizeH="0" baseline="0" noProof="0">
                <a:ln>
                  <a:noFill/>
                </a:ln>
                <a:solidFill>
                  <a:prstClr val="black"/>
                </a:solidFill>
                <a:effectLst/>
                <a:uLnTx/>
                <a:uFillTx/>
                <a:latin typeface="Sakkal Majalla" panose="02000000000000000000" pitchFamily="2" charset="-78"/>
                <a:ea typeface="+mn-ea"/>
                <a:cs typeface="Sakkal Majalla" panose="02000000000000000000" pitchFamily="2" charset="-78"/>
              </a:rPr>
              <a:t>In the Kingdom of Saudi Arabia, in accordance with the nature of the project we will undertake, the work on this project will proceed according to the following workflow:</a:t>
            </a:r>
          </a:p>
        </p:txBody>
      </p:sp>
      <p:sp>
        <p:nvSpPr>
          <p:cNvPr id="167" name="Rectangle 166">
            <a:extLst>
              <a:ext uri="{FF2B5EF4-FFF2-40B4-BE49-F238E27FC236}">
                <a16:creationId xmlns:a16="http://schemas.microsoft.com/office/drawing/2014/main" id="{5DCDE221-4BB5-81A9-281E-2F81B5461AA0}"/>
              </a:ext>
            </a:extLst>
          </p:cNvPr>
          <p:cNvSpPr/>
          <p:nvPr/>
        </p:nvSpPr>
        <p:spPr>
          <a:xfrm>
            <a:off x="1815273" y="1742767"/>
            <a:ext cx="8543925" cy="1147721"/>
          </a:xfrm>
          <a:prstGeom prst="rect">
            <a:avLst/>
          </a:prstGeom>
          <a:solidFill>
            <a:srgbClr val="E8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166" name="Rectangle: Rounded Corners 165">
            <a:extLst>
              <a:ext uri="{FF2B5EF4-FFF2-40B4-BE49-F238E27FC236}">
                <a16:creationId xmlns:a16="http://schemas.microsoft.com/office/drawing/2014/main" id="{BC8DC7EB-546A-D88D-41FE-067AFCCFB8D8}"/>
              </a:ext>
            </a:extLst>
          </p:cNvPr>
          <p:cNvSpPr/>
          <p:nvPr/>
        </p:nvSpPr>
        <p:spPr>
          <a:xfrm>
            <a:off x="2294551" y="2028770"/>
            <a:ext cx="7185192" cy="494634"/>
          </a:xfrm>
          <a:prstGeom prst="roundRect">
            <a:avLst>
              <a:gd name="adj" fmla="val 50000"/>
            </a:avLst>
          </a:prstGeom>
          <a:solidFill>
            <a:srgbClr val="7D49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latin typeface="A Jannat LT" pitchFamily="2" charset="-78"/>
              <a:cs typeface="A Jannat LT" pitchFamily="2" charset="-78"/>
            </a:endParaRPr>
          </a:p>
        </p:txBody>
      </p:sp>
      <p:sp>
        <p:nvSpPr>
          <p:cNvPr id="160" name="Rectangle 159">
            <a:extLst>
              <a:ext uri="{FF2B5EF4-FFF2-40B4-BE49-F238E27FC236}">
                <a16:creationId xmlns:a16="http://schemas.microsoft.com/office/drawing/2014/main" id="{AD70F635-C000-0F87-B31F-398C5775E7A4}"/>
              </a:ext>
            </a:extLst>
          </p:cNvPr>
          <p:cNvSpPr/>
          <p:nvPr/>
        </p:nvSpPr>
        <p:spPr>
          <a:xfrm>
            <a:off x="1807514" y="2974027"/>
            <a:ext cx="8543925" cy="3290105"/>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latin typeface="A Jannat LT" pitchFamily="2" charset="-78"/>
              <a:cs typeface="A Jannat LT" pitchFamily="2" charset="-78"/>
            </a:endParaRPr>
          </a:p>
        </p:txBody>
      </p:sp>
      <p:sp>
        <p:nvSpPr>
          <p:cNvPr id="50" name="Rectangle 37">
            <a:extLst>
              <a:ext uri="{FF2B5EF4-FFF2-40B4-BE49-F238E27FC236}">
                <a16:creationId xmlns:a16="http://schemas.microsoft.com/office/drawing/2014/main" id="{55572656-E0E4-0E10-E33B-E7EC1E4111C9}"/>
              </a:ext>
            </a:extLst>
          </p:cNvPr>
          <p:cNvSpPr/>
          <p:nvPr/>
        </p:nvSpPr>
        <p:spPr>
          <a:xfrm flipH="1">
            <a:off x="2015892" y="2611520"/>
            <a:ext cx="7185193" cy="423899"/>
          </a:xfrm>
          <a:prstGeom prst="rect">
            <a:avLst/>
          </a:prstGeom>
        </p:spPr>
        <p:txBody>
          <a:bodyPr wrap="square">
            <a:spAutoFit/>
          </a:bodyPr>
          <a:lstStyle/>
          <a:p>
            <a:pPr marL="0" marR="0" lvl="0" indent="0" algn="l" defTabSz="457200" rtl="1" eaLnBrk="1" fontAlgn="auto" latinLnBrk="0" hangingPunct="1">
              <a:lnSpc>
                <a:spcPct val="110000"/>
              </a:lnSpc>
              <a:spcBef>
                <a:spcPts val="0"/>
              </a:spcBef>
              <a:spcAft>
                <a:spcPts val="0"/>
              </a:spcAft>
              <a:buClrTx/>
              <a:buSzTx/>
              <a:buFontTx/>
              <a:buNone/>
              <a:tabLst/>
              <a:defRPr/>
            </a:pPr>
            <a:r>
              <a:rPr kumimoji="0" lang="ar-SA" sz="1000" i="0" u="none" strike="noStrike" kern="1200" cap="none" spc="0" normalizeH="0" baseline="0" noProof="0">
                <a:ln>
                  <a:noFill/>
                </a:ln>
                <a:solidFill>
                  <a:prstClr val="black">
                    <a:lumMod val="65000"/>
                    <a:lumOff val="35000"/>
                  </a:prstClr>
                </a:solidFill>
                <a:effectLst/>
                <a:uLnTx/>
                <a:uFillTx/>
                <a:latin typeface="A Jannat LT" pitchFamily="2" charset="-78"/>
                <a:ea typeface="+mn-ea"/>
                <a:cs typeface="A Jannat LT" pitchFamily="2" charset="-78"/>
              </a:rPr>
              <a:t>Monitoring project activities /</a:t>
            </a:r>
            <a:r>
              <a:rPr lang="ar-SA" sz="1000" kern="1200">
                <a:solidFill>
                  <a:prstClr val="black">
                    <a:lumMod val="65000"/>
                    <a:lumOff val="35000"/>
                  </a:prstClr>
                </a:solidFill>
                <a:latin typeface="A Jannat LT" pitchFamily="2" charset="-78"/>
                <a:ea typeface="+mn-ea"/>
                <a:cs typeface="A Jannat LT" pitchFamily="2" charset="-78"/>
              </a:rPr>
              <a:t>Monitoring project costs, budget, and performance indicators / Problem management / Risk management / Taking corrective actions</a:t>
            </a:r>
          </a:p>
        </p:txBody>
      </p:sp>
      <p:sp>
        <p:nvSpPr>
          <p:cNvPr id="28" name="TextBox 42">
            <a:extLst>
              <a:ext uri="{FF2B5EF4-FFF2-40B4-BE49-F238E27FC236}">
                <a16:creationId xmlns:a16="http://schemas.microsoft.com/office/drawing/2014/main" id="{045831D5-5FE6-D29A-07BF-F23E9D8E84F9}"/>
              </a:ext>
            </a:extLst>
          </p:cNvPr>
          <p:cNvSpPr txBox="1"/>
          <p:nvPr/>
        </p:nvSpPr>
        <p:spPr>
          <a:xfrm flipH="1">
            <a:off x="5255612" y="2028643"/>
            <a:ext cx="1369286" cy="307777"/>
          </a:xfrm>
          <a:prstGeom prst="rect">
            <a:avLst/>
          </a:prstGeom>
          <a:noFill/>
        </p:spPr>
        <p:txBody>
          <a:bodyPr wrap="none" rtlCol="0">
            <a:spAutoFit/>
          </a:bodyPr>
          <a:lstStyle/>
          <a:p>
            <a:pPr marL="182880" marR="0" lvl="0" indent="-182880" algn="l"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rPr>
              <a:t>Monitoring and control</a:t>
            </a:r>
            <a:endParaRPr kumimoji="0" lang="en-US" sz="1400" b="1" i="0" u="none" strike="noStrike" kern="1200" cap="none" spc="0" normalizeH="0" baseline="0" noProof="0">
              <a:ln>
                <a:noFill/>
              </a:ln>
              <a:solidFill>
                <a:schemeClr val="bg1"/>
              </a:solidFill>
              <a:effectLst/>
              <a:uLnTx/>
              <a:uFillTx/>
              <a:latin typeface="A Jannat LT" pitchFamily="2" charset="-78"/>
              <a:ea typeface="+mn-ea"/>
              <a:cs typeface="A Jannat LT" pitchFamily="2" charset="-78"/>
            </a:endParaRPr>
          </a:p>
        </p:txBody>
      </p:sp>
      <p:grpSp>
        <p:nvGrpSpPr>
          <p:cNvPr id="70" name="Group 94">
            <a:extLst>
              <a:ext uri="{FF2B5EF4-FFF2-40B4-BE49-F238E27FC236}">
                <a16:creationId xmlns:a16="http://schemas.microsoft.com/office/drawing/2014/main" id="{3A9576E1-5EF7-E0B7-B74C-442E64A9FD7A}"/>
              </a:ext>
            </a:extLst>
          </p:cNvPr>
          <p:cNvGrpSpPr/>
          <p:nvPr/>
        </p:nvGrpSpPr>
        <p:grpSpPr>
          <a:xfrm flipH="1">
            <a:off x="2751150" y="1812615"/>
            <a:ext cx="7064150" cy="991612"/>
            <a:chOff x="7148523" y="2325375"/>
            <a:chExt cx="11444905" cy="1606550"/>
          </a:xfrm>
        </p:grpSpPr>
        <p:grpSp>
          <p:nvGrpSpPr>
            <p:cNvPr id="76" name="Group 100">
              <a:extLst>
                <a:ext uri="{FF2B5EF4-FFF2-40B4-BE49-F238E27FC236}">
                  <a16:creationId xmlns:a16="http://schemas.microsoft.com/office/drawing/2014/main" id="{8FCE2B2D-7F62-ED18-B811-D564F8C7B4F8}"/>
                </a:ext>
              </a:extLst>
            </p:cNvPr>
            <p:cNvGrpSpPr/>
            <p:nvPr/>
          </p:nvGrpSpPr>
          <p:grpSpPr>
            <a:xfrm>
              <a:off x="7148523" y="2325375"/>
              <a:ext cx="1606552" cy="1606550"/>
              <a:chOff x="7148523" y="2325375"/>
              <a:chExt cx="1606552" cy="1606550"/>
            </a:xfrm>
          </p:grpSpPr>
          <p:grpSp>
            <p:nvGrpSpPr>
              <p:cNvPr id="80" name="Group 104">
                <a:extLst>
                  <a:ext uri="{FF2B5EF4-FFF2-40B4-BE49-F238E27FC236}">
                    <a16:creationId xmlns:a16="http://schemas.microsoft.com/office/drawing/2014/main" id="{EB9C9F94-C89D-3C6C-F017-0F8AC90DF5EB}"/>
                  </a:ext>
                </a:extLst>
              </p:cNvPr>
              <p:cNvGrpSpPr/>
              <p:nvPr/>
            </p:nvGrpSpPr>
            <p:grpSpPr>
              <a:xfrm>
                <a:off x="7148523" y="2325375"/>
                <a:ext cx="1606552" cy="1606550"/>
                <a:chOff x="7148523" y="2325375"/>
                <a:chExt cx="1606552" cy="1606550"/>
              </a:xfrm>
            </p:grpSpPr>
            <p:sp>
              <p:nvSpPr>
                <p:cNvPr id="96" name="Oval 120">
                  <a:extLst>
                    <a:ext uri="{FF2B5EF4-FFF2-40B4-BE49-F238E27FC236}">
                      <a16:creationId xmlns:a16="http://schemas.microsoft.com/office/drawing/2014/main" id="{4229464A-3826-3732-E4CD-19B8821BAD69}"/>
                    </a:ext>
                  </a:extLst>
                </p:cNvPr>
                <p:cNvSpPr/>
                <p:nvPr/>
              </p:nvSpPr>
              <p:spPr>
                <a:xfrm>
                  <a:off x="7148523" y="2325375"/>
                  <a:ext cx="1606552" cy="1606550"/>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sp>
              <p:nvSpPr>
                <p:cNvPr id="97" name="Oval 121">
                  <a:extLst>
                    <a:ext uri="{FF2B5EF4-FFF2-40B4-BE49-F238E27FC236}">
                      <a16:creationId xmlns:a16="http://schemas.microsoft.com/office/drawing/2014/main" id="{05CF9D4A-14E7-9D26-7224-E0CC29A1FA9E}"/>
                    </a:ext>
                  </a:extLst>
                </p:cNvPr>
                <p:cNvSpPr/>
                <p:nvPr/>
              </p:nvSpPr>
              <p:spPr>
                <a:xfrm>
                  <a:off x="7342816"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grpSp>
          <p:grpSp>
            <p:nvGrpSpPr>
              <p:cNvPr id="81" name="Group 105">
                <a:extLst>
                  <a:ext uri="{FF2B5EF4-FFF2-40B4-BE49-F238E27FC236}">
                    <a16:creationId xmlns:a16="http://schemas.microsoft.com/office/drawing/2014/main" id="{7EDBDAB6-5DF8-1BA8-B4E4-769D48A80F83}"/>
                  </a:ext>
                </a:extLst>
              </p:cNvPr>
              <p:cNvGrpSpPr/>
              <p:nvPr/>
            </p:nvGrpSpPr>
            <p:grpSpPr>
              <a:xfrm>
                <a:off x="7603462" y="2780138"/>
                <a:ext cx="696681" cy="697019"/>
                <a:chOff x="3815857" y="1147753"/>
                <a:chExt cx="4561131" cy="4563350"/>
              </a:xfrm>
            </p:grpSpPr>
            <p:sp>
              <p:nvSpPr>
                <p:cNvPr id="82" name="Freeform: Shape 106">
                  <a:extLst>
                    <a:ext uri="{FF2B5EF4-FFF2-40B4-BE49-F238E27FC236}">
                      <a16:creationId xmlns:a16="http://schemas.microsoft.com/office/drawing/2014/main" id="{E19CC9C8-7532-12D9-3303-E30002B5D062}"/>
                    </a:ext>
                  </a:extLst>
                </p:cNvPr>
                <p:cNvSpPr/>
                <p:nvPr/>
              </p:nvSpPr>
              <p:spPr>
                <a:xfrm>
                  <a:off x="4343313" y="1681209"/>
                  <a:ext cx="914399" cy="914400"/>
                </a:xfrm>
                <a:custGeom>
                  <a:avLst/>
                  <a:gdLst>
                    <a:gd name="connsiteX0" fmla="*/ 914400 w 914399"/>
                    <a:gd name="connsiteY0" fmla="*/ 457200 h 914400"/>
                    <a:gd name="connsiteX1" fmla="*/ 457200 w 914399"/>
                    <a:gd name="connsiteY1" fmla="*/ 914400 h 914400"/>
                    <a:gd name="connsiteX2" fmla="*/ 0 w 914399"/>
                    <a:gd name="connsiteY2" fmla="*/ 457200 h 914400"/>
                    <a:gd name="connsiteX3" fmla="*/ 457200 w 914399"/>
                    <a:gd name="connsiteY3" fmla="*/ 0 h 914400"/>
                    <a:gd name="connsiteX4" fmla="*/ 914400 w 914399"/>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 h="914400">
                      <a:moveTo>
                        <a:pt x="914400" y="457200"/>
                      </a:moveTo>
                      <a:cubicBezTo>
                        <a:pt x="914400" y="709705"/>
                        <a:pt x="709705" y="914400"/>
                        <a:pt x="457200" y="914400"/>
                      </a:cubicBezTo>
                      <a:cubicBezTo>
                        <a:pt x="204695" y="914400"/>
                        <a:pt x="0" y="709705"/>
                        <a:pt x="0" y="457200"/>
                      </a:cubicBezTo>
                      <a:cubicBezTo>
                        <a:pt x="0" y="204695"/>
                        <a:pt x="204695" y="0"/>
                        <a:pt x="457200" y="0"/>
                      </a:cubicBezTo>
                      <a:cubicBezTo>
                        <a:pt x="709705" y="0"/>
                        <a:pt x="914400" y="204695"/>
                        <a:pt x="914400" y="457200"/>
                      </a:cubicBezTo>
                      <a:close/>
                    </a:path>
                  </a:pathLst>
                </a:custGeom>
                <a:solidFill>
                  <a:schemeClr val="bg1"/>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3" name="Freeform: Shape 107">
                  <a:extLst>
                    <a:ext uri="{FF2B5EF4-FFF2-40B4-BE49-F238E27FC236}">
                      <a16:creationId xmlns:a16="http://schemas.microsoft.com/office/drawing/2014/main" id="{196DF324-DBB5-400B-0510-09AF115E9913}"/>
                    </a:ext>
                  </a:extLst>
                </p:cNvPr>
                <p:cNvSpPr/>
                <p:nvPr/>
              </p:nvSpPr>
              <p:spPr>
                <a:xfrm>
                  <a:off x="7238913" y="1681209"/>
                  <a:ext cx="609600" cy="609600"/>
                </a:xfrm>
                <a:custGeom>
                  <a:avLst/>
                  <a:gdLst>
                    <a:gd name="connsiteX0" fmla="*/ 609600 w 609600"/>
                    <a:gd name="connsiteY0" fmla="*/ 304800 h 609600"/>
                    <a:gd name="connsiteX1" fmla="*/ 304800 w 609600"/>
                    <a:gd name="connsiteY1" fmla="*/ 609600 h 609600"/>
                    <a:gd name="connsiteX2" fmla="*/ 0 w 609600"/>
                    <a:gd name="connsiteY2" fmla="*/ 304800 h 609600"/>
                    <a:gd name="connsiteX3" fmla="*/ 304800 w 609600"/>
                    <a:gd name="connsiteY3" fmla="*/ 0 h 609600"/>
                    <a:gd name="connsiteX4" fmla="*/ 609600 w 609600"/>
                    <a:gd name="connsiteY4" fmla="*/ 304800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 h="609600">
                      <a:moveTo>
                        <a:pt x="609600" y="304800"/>
                      </a:moveTo>
                      <a:cubicBezTo>
                        <a:pt x="609600" y="473136"/>
                        <a:pt x="473137" y="609600"/>
                        <a:pt x="304800" y="609600"/>
                      </a:cubicBezTo>
                      <a:cubicBezTo>
                        <a:pt x="136463" y="609600"/>
                        <a:pt x="0" y="473136"/>
                        <a:pt x="0" y="304800"/>
                      </a:cubicBezTo>
                      <a:cubicBezTo>
                        <a:pt x="0" y="136464"/>
                        <a:pt x="136463" y="0"/>
                        <a:pt x="304800" y="0"/>
                      </a:cubicBezTo>
                      <a:cubicBezTo>
                        <a:pt x="473137" y="0"/>
                        <a:pt x="609600" y="136464"/>
                        <a:pt x="609600" y="304800"/>
                      </a:cubicBezTo>
                      <a:close/>
                    </a:path>
                  </a:pathLst>
                </a:custGeom>
                <a:solidFill>
                  <a:schemeClr val="bg1"/>
                </a:solidFill>
                <a:ln w="9525" cap="flat">
                  <a:solidFill>
                    <a:srgbClr val="7D49C7"/>
                  </a:solid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4" name="Freeform: Shape 108">
                  <a:extLst>
                    <a:ext uri="{FF2B5EF4-FFF2-40B4-BE49-F238E27FC236}">
                      <a16:creationId xmlns:a16="http://schemas.microsoft.com/office/drawing/2014/main" id="{D2BD684F-F8FD-9336-5C7C-047262BE950A}"/>
                    </a:ext>
                  </a:extLst>
                </p:cNvPr>
                <p:cNvSpPr/>
                <p:nvPr/>
              </p:nvSpPr>
              <p:spPr>
                <a:xfrm>
                  <a:off x="6629313" y="3967209"/>
                  <a:ext cx="1219200" cy="1219200"/>
                </a:xfrm>
                <a:custGeom>
                  <a:avLst/>
                  <a:gdLst>
                    <a:gd name="connsiteX0" fmla="*/ 1219200 w 1219200"/>
                    <a:gd name="connsiteY0" fmla="*/ 609600 h 1219200"/>
                    <a:gd name="connsiteX1" fmla="*/ 609600 w 1219200"/>
                    <a:gd name="connsiteY1" fmla="*/ 1219200 h 1219200"/>
                    <a:gd name="connsiteX2" fmla="*/ 0 w 1219200"/>
                    <a:gd name="connsiteY2" fmla="*/ 609600 h 1219200"/>
                    <a:gd name="connsiteX3" fmla="*/ 609600 w 1219200"/>
                    <a:gd name="connsiteY3" fmla="*/ 0 h 1219200"/>
                    <a:gd name="connsiteX4" fmla="*/ 1219200 w 1219200"/>
                    <a:gd name="connsiteY4" fmla="*/ 60960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219200">
                      <a:moveTo>
                        <a:pt x="1219200" y="609600"/>
                      </a:moveTo>
                      <a:cubicBezTo>
                        <a:pt x="1219200" y="946273"/>
                        <a:pt x="946273" y="1219200"/>
                        <a:pt x="609600" y="1219200"/>
                      </a:cubicBezTo>
                      <a:cubicBezTo>
                        <a:pt x="272927" y="1219200"/>
                        <a:pt x="0" y="946273"/>
                        <a:pt x="0" y="609600"/>
                      </a:cubicBezTo>
                      <a:cubicBezTo>
                        <a:pt x="0" y="272927"/>
                        <a:pt x="272927" y="0"/>
                        <a:pt x="609600" y="0"/>
                      </a:cubicBezTo>
                      <a:cubicBezTo>
                        <a:pt x="946273" y="0"/>
                        <a:pt x="1219200" y="272927"/>
                        <a:pt x="1219200" y="609600"/>
                      </a:cubicBezTo>
                      <a:close/>
                    </a:path>
                  </a:pathLst>
                </a:custGeom>
                <a:solidFill>
                  <a:schemeClr val="bg1"/>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5" name="Freeform: Shape 109">
                  <a:extLst>
                    <a:ext uri="{FF2B5EF4-FFF2-40B4-BE49-F238E27FC236}">
                      <a16:creationId xmlns:a16="http://schemas.microsoft.com/office/drawing/2014/main" id="{815372EC-EDDF-90AA-81A3-8FB207618FEA}"/>
                    </a:ext>
                  </a:extLst>
                </p:cNvPr>
                <p:cNvSpPr/>
                <p:nvPr/>
              </p:nvSpPr>
              <p:spPr>
                <a:xfrm>
                  <a:off x="5333913" y="4272009"/>
                  <a:ext cx="533400" cy="457200"/>
                </a:xfrm>
                <a:custGeom>
                  <a:avLst/>
                  <a:gdLst>
                    <a:gd name="connsiteX0" fmla="*/ 0 w 533400"/>
                    <a:gd name="connsiteY0" fmla="*/ 0 h 457200"/>
                    <a:gd name="connsiteX1" fmla="*/ 0 w 533400"/>
                    <a:gd name="connsiteY1" fmla="*/ 457200 h 457200"/>
                    <a:gd name="connsiteX2" fmla="*/ 533400 w 533400"/>
                    <a:gd name="connsiteY2" fmla="*/ 228600 h 457200"/>
                    <a:gd name="connsiteX3" fmla="*/ 0 w 533400"/>
                    <a:gd name="connsiteY3" fmla="*/ 0 h 457200"/>
                  </a:gdLst>
                  <a:ahLst/>
                  <a:cxnLst>
                    <a:cxn ang="0">
                      <a:pos x="connsiteX0" y="connsiteY0"/>
                    </a:cxn>
                    <a:cxn ang="0">
                      <a:pos x="connsiteX1" y="connsiteY1"/>
                    </a:cxn>
                    <a:cxn ang="0">
                      <a:pos x="connsiteX2" y="connsiteY2"/>
                    </a:cxn>
                    <a:cxn ang="0">
                      <a:pos x="connsiteX3" y="connsiteY3"/>
                    </a:cxn>
                  </a:cxnLst>
                  <a:rect l="l" t="t" r="r" b="b"/>
                  <a:pathLst>
                    <a:path w="533400" h="457200">
                      <a:moveTo>
                        <a:pt x="0" y="0"/>
                      </a:moveTo>
                      <a:lnTo>
                        <a:pt x="0" y="457200"/>
                      </a:lnTo>
                      <a:lnTo>
                        <a:pt x="533400" y="228600"/>
                      </a:lnTo>
                      <a:lnTo>
                        <a:pt x="0" y="0"/>
                      </a:lnTo>
                      <a:close/>
                    </a:path>
                  </a:pathLst>
                </a:custGeom>
                <a:solidFill>
                  <a:schemeClr val="bg1"/>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6" name="Freeform: Shape 110">
                  <a:extLst>
                    <a:ext uri="{FF2B5EF4-FFF2-40B4-BE49-F238E27FC236}">
                      <a16:creationId xmlns:a16="http://schemas.microsoft.com/office/drawing/2014/main" id="{CE416390-16A0-C002-5B97-8BE79D7E8E0E}"/>
                    </a:ext>
                  </a:extLst>
                </p:cNvPr>
                <p:cNvSpPr/>
                <p:nvPr/>
              </p:nvSpPr>
              <p:spPr>
                <a:xfrm>
                  <a:off x="3815857" y="1147772"/>
                  <a:ext cx="1969293" cy="1981225"/>
                </a:xfrm>
                <a:custGeom>
                  <a:avLst/>
                  <a:gdLst>
                    <a:gd name="connsiteX0" fmla="*/ 45396 w 1969293"/>
                    <a:gd name="connsiteY0" fmla="*/ 817397 h 1981225"/>
                    <a:gd name="connsiteX1" fmla="*/ 0 w 1969293"/>
                    <a:gd name="connsiteY1" fmla="*/ 887120 h 1981225"/>
                    <a:gd name="connsiteX2" fmla="*/ 0 w 1969293"/>
                    <a:gd name="connsiteY2" fmla="*/ 1094136 h 1981225"/>
                    <a:gd name="connsiteX3" fmla="*/ 45396 w 1969293"/>
                    <a:gd name="connsiteY3" fmla="*/ 1163859 h 1981225"/>
                    <a:gd name="connsiteX4" fmla="*/ 178375 w 1969293"/>
                    <a:gd name="connsiteY4" fmla="*/ 1222504 h 1981225"/>
                    <a:gd name="connsiteX5" fmla="*/ 198244 w 1969293"/>
                    <a:gd name="connsiteY5" fmla="*/ 1286350 h 1981225"/>
                    <a:gd name="connsiteX6" fmla="*/ 124349 w 1969293"/>
                    <a:gd name="connsiteY6" fmla="*/ 1413595 h 1981225"/>
                    <a:gd name="connsiteX7" fmla="*/ 123758 w 1969293"/>
                    <a:gd name="connsiteY7" fmla="*/ 1488976 h 1981225"/>
                    <a:gd name="connsiteX8" fmla="*/ 253384 w 1969293"/>
                    <a:gd name="connsiteY8" fmla="*/ 1670179 h 1981225"/>
                    <a:gd name="connsiteX9" fmla="*/ 327203 w 1969293"/>
                    <a:gd name="connsiteY9" fmla="*/ 1693620 h 1981225"/>
                    <a:gd name="connsiteX10" fmla="*/ 467096 w 1969293"/>
                    <a:gd name="connsiteY10" fmla="*/ 1661616 h 1981225"/>
                    <a:gd name="connsiteX11" fmla="*/ 518141 w 1969293"/>
                    <a:gd name="connsiteY11" fmla="*/ 1699269 h 1981225"/>
                    <a:gd name="connsiteX12" fmla="*/ 531686 w 1969293"/>
                    <a:gd name="connsiteY12" fmla="*/ 1847354 h 1981225"/>
                    <a:gd name="connsiteX13" fmla="*/ 575586 w 1969293"/>
                    <a:gd name="connsiteY13" fmla="*/ 1909485 h 1981225"/>
                    <a:gd name="connsiteX14" fmla="*/ 784317 w 1969293"/>
                    <a:gd name="connsiteY14" fmla="*/ 1979580 h 1981225"/>
                    <a:gd name="connsiteX15" fmla="*/ 857688 w 1969293"/>
                    <a:gd name="connsiteY15" fmla="*/ 1954729 h 1981225"/>
                    <a:gd name="connsiteX16" fmla="*/ 955319 w 1969293"/>
                    <a:gd name="connsiteY16" fmla="*/ 1841401 h 1981225"/>
                    <a:gd name="connsiteX17" fmla="*/ 1013955 w 1969293"/>
                    <a:gd name="connsiteY17" fmla="*/ 1841401 h 1981225"/>
                    <a:gd name="connsiteX18" fmla="*/ 1111587 w 1969293"/>
                    <a:gd name="connsiteY18" fmla="*/ 1954729 h 1981225"/>
                    <a:gd name="connsiteX19" fmla="*/ 1169337 w 1969293"/>
                    <a:gd name="connsiteY19" fmla="*/ 1981218 h 1981225"/>
                    <a:gd name="connsiteX20" fmla="*/ 1184967 w 1969293"/>
                    <a:gd name="connsiteY20" fmla="*/ 1979580 h 1981225"/>
                    <a:gd name="connsiteX21" fmla="*/ 1393698 w 1969293"/>
                    <a:gd name="connsiteY21" fmla="*/ 1909485 h 1981225"/>
                    <a:gd name="connsiteX22" fmla="*/ 1437599 w 1969293"/>
                    <a:gd name="connsiteY22" fmla="*/ 1847278 h 1981225"/>
                    <a:gd name="connsiteX23" fmla="*/ 1451143 w 1969293"/>
                    <a:gd name="connsiteY23" fmla="*/ 1699269 h 1981225"/>
                    <a:gd name="connsiteX24" fmla="*/ 1502188 w 1969293"/>
                    <a:gd name="connsiteY24" fmla="*/ 1661616 h 1981225"/>
                    <a:gd name="connsiteX25" fmla="*/ 1642091 w 1969293"/>
                    <a:gd name="connsiteY25" fmla="*/ 1693611 h 1981225"/>
                    <a:gd name="connsiteX26" fmla="*/ 1715910 w 1969293"/>
                    <a:gd name="connsiteY26" fmla="*/ 1670170 h 1981225"/>
                    <a:gd name="connsiteX27" fmla="*/ 1845535 w 1969293"/>
                    <a:gd name="connsiteY27" fmla="*/ 1488966 h 1981225"/>
                    <a:gd name="connsiteX28" fmla="*/ 1844945 w 1969293"/>
                    <a:gd name="connsiteY28" fmla="*/ 1413585 h 1981225"/>
                    <a:gd name="connsiteX29" fmla="*/ 1771050 w 1969293"/>
                    <a:gd name="connsiteY29" fmla="*/ 1286341 h 1981225"/>
                    <a:gd name="connsiteX30" fmla="*/ 1790919 w 1969293"/>
                    <a:gd name="connsiteY30" fmla="*/ 1222495 h 1981225"/>
                    <a:gd name="connsiteX31" fmla="*/ 1923898 w 1969293"/>
                    <a:gd name="connsiteY31" fmla="*/ 1163859 h 1981225"/>
                    <a:gd name="connsiteX32" fmla="*/ 1969294 w 1969293"/>
                    <a:gd name="connsiteY32" fmla="*/ 1094136 h 1981225"/>
                    <a:gd name="connsiteX33" fmla="*/ 1969294 w 1969293"/>
                    <a:gd name="connsiteY33" fmla="*/ 887129 h 1981225"/>
                    <a:gd name="connsiteX34" fmla="*/ 1923898 w 1969293"/>
                    <a:gd name="connsiteY34" fmla="*/ 817406 h 1981225"/>
                    <a:gd name="connsiteX35" fmla="*/ 1790919 w 1969293"/>
                    <a:gd name="connsiteY35" fmla="*/ 758761 h 1981225"/>
                    <a:gd name="connsiteX36" fmla="*/ 1771050 w 1969293"/>
                    <a:gd name="connsiteY36" fmla="*/ 694915 h 1981225"/>
                    <a:gd name="connsiteX37" fmla="*/ 1844945 w 1969293"/>
                    <a:gd name="connsiteY37" fmla="*/ 567670 h 1981225"/>
                    <a:gd name="connsiteX38" fmla="*/ 1845545 w 1969293"/>
                    <a:gd name="connsiteY38" fmla="*/ 492289 h 1981225"/>
                    <a:gd name="connsiteX39" fmla="*/ 1715919 w 1969293"/>
                    <a:gd name="connsiteY39" fmla="*/ 311086 h 1981225"/>
                    <a:gd name="connsiteX40" fmla="*/ 1642101 w 1969293"/>
                    <a:gd name="connsiteY40" fmla="*/ 287645 h 1981225"/>
                    <a:gd name="connsiteX41" fmla="*/ 1502207 w 1969293"/>
                    <a:gd name="connsiteY41" fmla="*/ 319649 h 1981225"/>
                    <a:gd name="connsiteX42" fmla="*/ 1451162 w 1969293"/>
                    <a:gd name="connsiteY42" fmla="*/ 281996 h 1981225"/>
                    <a:gd name="connsiteX43" fmla="*/ 1437618 w 1969293"/>
                    <a:gd name="connsiteY43" fmla="*/ 133911 h 1981225"/>
                    <a:gd name="connsiteX44" fmla="*/ 1393717 w 1969293"/>
                    <a:gd name="connsiteY44" fmla="*/ 71780 h 1981225"/>
                    <a:gd name="connsiteX45" fmla="*/ 1184986 w 1969293"/>
                    <a:gd name="connsiteY45" fmla="*/ 1685 h 1981225"/>
                    <a:gd name="connsiteX46" fmla="*/ 1111615 w 1969293"/>
                    <a:gd name="connsiteY46" fmla="*/ 26536 h 1981225"/>
                    <a:gd name="connsiteX47" fmla="*/ 1013984 w 1969293"/>
                    <a:gd name="connsiteY47" fmla="*/ 139874 h 1981225"/>
                    <a:gd name="connsiteX48" fmla="*/ 955348 w 1969293"/>
                    <a:gd name="connsiteY48" fmla="*/ 139874 h 1981225"/>
                    <a:gd name="connsiteX49" fmla="*/ 857707 w 1969293"/>
                    <a:gd name="connsiteY49" fmla="*/ 26526 h 1981225"/>
                    <a:gd name="connsiteX50" fmla="*/ 784336 w 1969293"/>
                    <a:gd name="connsiteY50" fmla="*/ 1676 h 1981225"/>
                    <a:gd name="connsiteX51" fmla="*/ 575605 w 1969293"/>
                    <a:gd name="connsiteY51" fmla="*/ 71770 h 1981225"/>
                    <a:gd name="connsiteX52" fmla="*/ 531705 w 1969293"/>
                    <a:gd name="connsiteY52" fmla="*/ 133978 h 1981225"/>
                    <a:gd name="connsiteX53" fmla="*/ 518160 w 1969293"/>
                    <a:gd name="connsiteY53" fmla="*/ 281987 h 1981225"/>
                    <a:gd name="connsiteX54" fmla="*/ 467116 w 1969293"/>
                    <a:gd name="connsiteY54" fmla="*/ 319639 h 1981225"/>
                    <a:gd name="connsiteX55" fmla="*/ 327203 w 1969293"/>
                    <a:gd name="connsiteY55" fmla="*/ 287645 h 1981225"/>
                    <a:gd name="connsiteX56" fmla="*/ 253384 w 1969293"/>
                    <a:gd name="connsiteY56" fmla="*/ 311086 h 1981225"/>
                    <a:gd name="connsiteX57" fmla="*/ 123758 w 1969293"/>
                    <a:gd name="connsiteY57" fmla="*/ 492289 h 1981225"/>
                    <a:gd name="connsiteX58" fmla="*/ 124358 w 1969293"/>
                    <a:gd name="connsiteY58" fmla="*/ 567670 h 1981225"/>
                    <a:gd name="connsiteX59" fmla="*/ 198253 w 1969293"/>
                    <a:gd name="connsiteY59" fmla="*/ 694915 h 1981225"/>
                    <a:gd name="connsiteX60" fmla="*/ 178384 w 1969293"/>
                    <a:gd name="connsiteY60" fmla="*/ 758761 h 1981225"/>
                    <a:gd name="connsiteX61" fmla="*/ 45396 w 1969293"/>
                    <a:gd name="connsiteY61" fmla="*/ 817397 h 1981225"/>
                    <a:gd name="connsiteX62" fmla="*/ 274072 w 1969293"/>
                    <a:gd name="connsiteY62" fmla="*/ 883110 h 1981225"/>
                    <a:gd name="connsiteX63" fmla="*/ 317535 w 1969293"/>
                    <a:gd name="connsiteY63" fmla="*/ 830427 h 1981225"/>
                    <a:gd name="connsiteX64" fmla="*/ 352806 w 1969293"/>
                    <a:gd name="connsiteY64" fmla="*/ 717394 h 1981225"/>
                    <a:gd name="connsiteX65" fmla="*/ 348339 w 1969293"/>
                    <a:gd name="connsiteY65" fmla="*/ 649976 h 1981225"/>
                    <a:gd name="connsiteX66" fmla="*/ 278616 w 1969293"/>
                    <a:gd name="connsiteY66" fmla="*/ 529799 h 1981225"/>
                    <a:gd name="connsiteX67" fmla="*/ 338214 w 1969293"/>
                    <a:gd name="connsiteY67" fmla="*/ 446531 h 1981225"/>
                    <a:gd name="connsiteX68" fmla="*/ 469925 w 1969293"/>
                    <a:gd name="connsiteY68" fmla="*/ 476668 h 1981225"/>
                    <a:gd name="connsiteX69" fmla="*/ 537420 w 1969293"/>
                    <a:gd name="connsiteY69" fmla="*/ 459552 h 1981225"/>
                    <a:gd name="connsiteX70" fmla="*/ 630879 w 1969293"/>
                    <a:gd name="connsiteY70" fmla="*/ 390419 h 1981225"/>
                    <a:gd name="connsiteX71" fmla="*/ 666598 w 1969293"/>
                    <a:gd name="connsiteY71" fmla="*/ 332603 h 1981225"/>
                    <a:gd name="connsiteX72" fmla="*/ 679399 w 1969293"/>
                    <a:gd name="connsiteY72" fmla="*/ 192776 h 1981225"/>
                    <a:gd name="connsiteX73" fmla="*/ 772563 w 1969293"/>
                    <a:gd name="connsiteY73" fmla="*/ 161153 h 1981225"/>
                    <a:gd name="connsiteX74" fmla="*/ 862679 w 1969293"/>
                    <a:gd name="connsiteY74" fmla="*/ 265775 h 1981225"/>
                    <a:gd name="connsiteX75" fmla="*/ 920429 w 1969293"/>
                    <a:gd name="connsiteY75" fmla="*/ 292264 h 1981225"/>
                    <a:gd name="connsiteX76" fmla="*/ 1048865 w 1969293"/>
                    <a:gd name="connsiteY76" fmla="*/ 292264 h 1981225"/>
                    <a:gd name="connsiteX77" fmla="*/ 1106615 w 1969293"/>
                    <a:gd name="connsiteY77" fmla="*/ 265775 h 1981225"/>
                    <a:gd name="connsiteX78" fmla="*/ 1196731 w 1969293"/>
                    <a:gd name="connsiteY78" fmla="*/ 161153 h 1981225"/>
                    <a:gd name="connsiteX79" fmla="*/ 1289971 w 1969293"/>
                    <a:gd name="connsiteY79" fmla="*/ 192776 h 1981225"/>
                    <a:gd name="connsiteX80" fmla="*/ 1302772 w 1969293"/>
                    <a:gd name="connsiteY80" fmla="*/ 332746 h 1981225"/>
                    <a:gd name="connsiteX81" fmla="*/ 1338491 w 1969293"/>
                    <a:gd name="connsiteY81" fmla="*/ 390486 h 1981225"/>
                    <a:gd name="connsiteX82" fmla="*/ 1431884 w 1969293"/>
                    <a:gd name="connsiteY82" fmla="*/ 459542 h 1981225"/>
                    <a:gd name="connsiteX83" fmla="*/ 1499378 w 1969293"/>
                    <a:gd name="connsiteY83" fmla="*/ 476659 h 1981225"/>
                    <a:gd name="connsiteX84" fmla="*/ 1631090 w 1969293"/>
                    <a:gd name="connsiteY84" fmla="*/ 446522 h 1981225"/>
                    <a:gd name="connsiteX85" fmla="*/ 1690697 w 1969293"/>
                    <a:gd name="connsiteY85" fmla="*/ 529789 h 1981225"/>
                    <a:gd name="connsiteX86" fmla="*/ 1620974 w 1969293"/>
                    <a:gd name="connsiteY86" fmla="*/ 649966 h 1981225"/>
                    <a:gd name="connsiteX87" fmla="*/ 1616507 w 1969293"/>
                    <a:gd name="connsiteY87" fmla="*/ 717384 h 1981225"/>
                    <a:gd name="connsiteX88" fmla="*/ 1651778 w 1969293"/>
                    <a:gd name="connsiteY88" fmla="*/ 830417 h 1981225"/>
                    <a:gd name="connsiteX89" fmla="*/ 1695241 w 1969293"/>
                    <a:gd name="connsiteY89" fmla="*/ 883100 h 1981225"/>
                    <a:gd name="connsiteX90" fmla="*/ 1816903 w 1969293"/>
                    <a:gd name="connsiteY90" fmla="*/ 936754 h 1981225"/>
                    <a:gd name="connsiteX91" fmla="*/ 1816903 w 1969293"/>
                    <a:gd name="connsiteY91" fmla="*/ 1044511 h 1981225"/>
                    <a:gd name="connsiteX92" fmla="*/ 1695241 w 1969293"/>
                    <a:gd name="connsiteY92" fmla="*/ 1098165 h 1981225"/>
                    <a:gd name="connsiteX93" fmla="*/ 1651778 w 1969293"/>
                    <a:gd name="connsiteY93" fmla="*/ 1150848 h 1981225"/>
                    <a:gd name="connsiteX94" fmla="*/ 1616507 w 1969293"/>
                    <a:gd name="connsiteY94" fmla="*/ 1263881 h 1981225"/>
                    <a:gd name="connsiteX95" fmla="*/ 1620974 w 1969293"/>
                    <a:gd name="connsiteY95" fmla="*/ 1331299 h 1981225"/>
                    <a:gd name="connsiteX96" fmla="*/ 1690697 w 1969293"/>
                    <a:gd name="connsiteY96" fmla="*/ 1451476 h 1981225"/>
                    <a:gd name="connsiteX97" fmla="*/ 1631090 w 1969293"/>
                    <a:gd name="connsiteY97" fmla="*/ 1534743 h 1981225"/>
                    <a:gd name="connsiteX98" fmla="*/ 1499378 w 1969293"/>
                    <a:gd name="connsiteY98" fmla="*/ 1504606 h 1981225"/>
                    <a:gd name="connsiteX99" fmla="*/ 1431884 w 1969293"/>
                    <a:gd name="connsiteY99" fmla="*/ 1521723 h 1981225"/>
                    <a:gd name="connsiteX100" fmla="*/ 1338425 w 1969293"/>
                    <a:gd name="connsiteY100" fmla="*/ 1590855 h 1981225"/>
                    <a:gd name="connsiteX101" fmla="*/ 1302706 w 1969293"/>
                    <a:gd name="connsiteY101" fmla="*/ 1648672 h 1981225"/>
                    <a:gd name="connsiteX102" fmla="*/ 1289904 w 1969293"/>
                    <a:gd name="connsiteY102" fmla="*/ 1788499 h 1981225"/>
                    <a:gd name="connsiteX103" fmla="*/ 1196740 w 1969293"/>
                    <a:gd name="connsiteY103" fmla="*/ 1820122 h 1981225"/>
                    <a:gd name="connsiteX104" fmla="*/ 1106624 w 1969293"/>
                    <a:gd name="connsiteY104" fmla="*/ 1715499 h 1981225"/>
                    <a:gd name="connsiteX105" fmla="*/ 1048874 w 1969293"/>
                    <a:gd name="connsiteY105" fmla="*/ 1689010 h 1981225"/>
                    <a:gd name="connsiteX106" fmla="*/ 920429 w 1969293"/>
                    <a:gd name="connsiteY106" fmla="*/ 1689010 h 1981225"/>
                    <a:gd name="connsiteX107" fmla="*/ 862679 w 1969293"/>
                    <a:gd name="connsiteY107" fmla="*/ 1715499 h 1981225"/>
                    <a:gd name="connsiteX108" fmla="*/ 772563 w 1969293"/>
                    <a:gd name="connsiteY108" fmla="*/ 1820122 h 1981225"/>
                    <a:gd name="connsiteX109" fmla="*/ 679323 w 1969293"/>
                    <a:gd name="connsiteY109" fmla="*/ 1788499 h 1981225"/>
                    <a:gd name="connsiteX110" fmla="*/ 666521 w 1969293"/>
                    <a:gd name="connsiteY110" fmla="*/ 1648529 h 1981225"/>
                    <a:gd name="connsiteX111" fmla="*/ 630803 w 1969293"/>
                    <a:gd name="connsiteY111" fmla="*/ 1590789 h 1981225"/>
                    <a:gd name="connsiteX112" fmla="*/ 537410 w 1969293"/>
                    <a:gd name="connsiteY112" fmla="*/ 1521732 h 1981225"/>
                    <a:gd name="connsiteX113" fmla="*/ 469916 w 1969293"/>
                    <a:gd name="connsiteY113" fmla="*/ 1504616 h 1981225"/>
                    <a:gd name="connsiteX114" fmla="*/ 338204 w 1969293"/>
                    <a:gd name="connsiteY114" fmla="*/ 1534753 h 1981225"/>
                    <a:gd name="connsiteX115" fmla="*/ 278597 w 1969293"/>
                    <a:gd name="connsiteY115" fmla="*/ 1451485 h 1981225"/>
                    <a:gd name="connsiteX116" fmla="*/ 348320 w 1969293"/>
                    <a:gd name="connsiteY116" fmla="*/ 1331308 h 1981225"/>
                    <a:gd name="connsiteX117" fmla="*/ 352787 w 1969293"/>
                    <a:gd name="connsiteY117" fmla="*/ 1263890 h 1981225"/>
                    <a:gd name="connsiteX118" fmla="*/ 317516 w 1969293"/>
                    <a:gd name="connsiteY118" fmla="*/ 1150857 h 1981225"/>
                    <a:gd name="connsiteX119" fmla="*/ 274053 w 1969293"/>
                    <a:gd name="connsiteY119" fmla="*/ 1098175 h 1981225"/>
                    <a:gd name="connsiteX120" fmla="*/ 152391 w 1969293"/>
                    <a:gd name="connsiteY120" fmla="*/ 1044520 h 1981225"/>
                    <a:gd name="connsiteX121" fmla="*/ 152391 w 1969293"/>
                    <a:gd name="connsiteY121" fmla="*/ 936764 h 1981225"/>
                    <a:gd name="connsiteX122" fmla="*/ 274072 w 1969293"/>
                    <a:gd name="connsiteY122" fmla="*/ 883110 h 198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969293" h="1981225">
                      <a:moveTo>
                        <a:pt x="45396" y="817397"/>
                      </a:moveTo>
                      <a:cubicBezTo>
                        <a:pt x="17793" y="829598"/>
                        <a:pt x="-10" y="856935"/>
                        <a:pt x="0" y="887120"/>
                      </a:cubicBezTo>
                      <a:lnTo>
                        <a:pt x="0" y="1094136"/>
                      </a:lnTo>
                      <a:cubicBezTo>
                        <a:pt x="-19" y="1124321"/>
                        <a:pt x="17783" y="1151657"/>
                        <a:pt x="45396" y="1163859"/>
                      </a:cubicBezTo>
                      <a:lnTo>
                        <a:pt x="178375" y="1222504"/>
                      </a:lnTo>
                      <a:cubicBezTo>
                        <a:pt x="184404" y="1244831"/>
                        <a:pt x="190948" y="1265957"/>
                        <a:pt x="198244" y="1286350"/>
                      </a:cubicBezTo>
                      <a:lnTo>
                        <a:pt x="124349" y="1413595"/>
                      </a:lnTo>
                      <a:cubicBezTo>
                        <a:pt x="110881" y="1436864"/>
                        <a:pt x="110652" y="1465497"/>
                        <a:pt x="123758" y="1488976"/>
                      </a:cubicBezTo>
                      <a:cubicBezTo>
                        <a:pt x="160163" y="1553965"/>
                        <a:pt x="203635" y="1614734"/>
                        <a:pt x="253384" y="1670179"/>
                      </a:cubicBezTo>
                      <a:cubicBezTo>
                        <a:pt x="271853" y="1690906"/>
                        <a:pt x="300161" y="1699897"/>
                        <a:pt x="327203" y="1693620"/>
                      </a:cubicBezTo>
                      <a:lnTo>
                        <a:pt x="467096" y="1661616"/>
                      </a:lnTo>
                      <a:cubicBezTo>
                        <a:pt x="483394" y="1674637"/>
                        <a:pt x="500405" y="1687191"/>
                        <a:pt x="518141" y="1699269"/>
                      </a:cubicBezTo>
                      <a:lnTo>
                        <a:pt x="531686" y="1847354"/>
                      </a:lnTo>
                      <a:cubicBezTo>
                        <a:pt x="534200" y="1874414"/>
                        <a:pt x="550926" y="1898084"/>
                        <a:pt x="575586" y="1909485"/>
                      </a:cubicBezTo>
                      <a:cubicBezTo>
                        <a:pt x="642271" y="1940718"/>
                        <a:pt x="712299" y="1964235"/>
                        <a:pt x="784317" y="1979580"/>
                      </a:cubicBezTo>
                      <a:cubicBezTo>
                        <a:pt x="811482" y="1985324"/>
                        <a:pt x="839610" y="1975799"/>
                        <a:pt x="857688" y="1954729"/>
                      </a:cubicBezTo>
                      <a:lnTo>
                        <a:pt x="955319" y="1841401"/>
                      </a:lnTo>
                      <a:lnTo>
                        <a:pt x="1013955" y="1841401"/>
                      </a:lnTo>
                      <a:lnTo>
                        <a:pt x="1111587" y="1954729"/>
                      </a:lnTo>
                      <a:cubicBezTo>
                        <a:pt x="1126055" y="1971560"/>
                        <a:pt x="1147143" y="1981237"/>
                        <a:pt x="1169337" y="1981218"/>
                      </a:cubicBezTo>
                      <a:cubicBezTo>
                        <a:pt x="1174585" y="1981228"/>
                        <a:pt x="1179824" y="1980675"/>
                        <a:pt x="1184967" y="1979580"/>
                      </a:cubicBezTo>
                      <a:cubicBezTo>
                        <a:pt x="1256986" y="1964226"/>
                        <a:pt x="1327014" y="1940708"/>
                        <a:pt x="1393698" y="1909485"/>
                      </a:cubicBezTo>
                      <a:cubicBezTo>
                        <a:pt x="1418387" y="1898065"/>
                        <a:pt x="1435113" y="1874357"/>
                        <a:pt x="1437599" y="1847278"/>
                      </a:cubicBezTo>
                      <a:lnTo>
                        <a:pt x="1451143" y="1699269"/>
                      </a:lnTo>
                      <a:cubicBezTo>
                        <a:pt x="1468784" y="1687210"/>
                        <a:pt x="1485891" y="1674637"/>
                        <a:pt x="1502188" y="1661616"/>
                      </a:cubicBezTo>
                      <a:lnTo>
                        <a:pt x="1642091" y="1693611"/>
                      </a:lnTo>
                      <a:cubicBezTo>
                        <a:pt x="1669133" y="1699916"/>
                        <a:pt x="1697460" y="1690915"/>
                        <a:pt x="1715910" y="1670170"/>
                      </a:cubicBezTo>
                      <a:cubicBezTo>
                        <a:pt x="1765668" y="1614734"/>
                        <a:pt x="1809140" y="1553965"/>
                        <a:pt x="1845535" y="1488966"/>
                      </a:cubicBezTo>
                      <a:cubicBezTo>
                        <a:pt x="1858632" y="1465487"/>
                        <a:pt x="1858404" y="1436855"/>
                        <a:pt x="1844945" y="1413585"/>
                      </a:cubicBezTo>
                      <a:lnTo>
                        <a:pt x="1771050" y="1286341"/>
                      </a:lnTo>
                      <a:cubicBezTo>
                        <a:pt x="1778346" y="1265948"/>
                        <a:pt x="1784890" y="1244821"/>
                        <a:pt x="1790919" y="1222495"/>
                      </a:cubicBezTo>
                      <a:lnTo>
                        <a:pt x="1923898" y="1163859"/>
                      </a:lnTo>
                      <a:cubicBezTo>
                        <a:pt x="1951501" y="1151657"/>
                        <a:pt x="1969303" y="1124321"/>
                        <a:pt x="1969294" y="1094136"/>
                      </a:cubicBezTo>
                      <a:lnTo>
                        <a:pt x="1969294" y="887129"/>
                      </a:lnTo>
                      <a:cubicBezTo>
                        <a:pt x="1969313" y="856944"/>
                        <a:pt x="1951511" y="829608"/>
                        <a:pt x="1923898" y="817406"/>
                      </a:cubicBezTo>
                      <a:lnTo>
                        <a:pt x="1790919" y="758761"/>
                      </a:lnTo>
                      <a:cubicBezTo>
                        <a:pt x="1784890" y="736434"/>
                        <a:pt x="1778346" y="715308"/>
                        <a:pt x="1771050" y="694915"/>
                      </a:cubicBezTo>
                      <a:lnTo>
                        <a:pt x="1844945" y="567670"/>
                      </a:lnTo>
                      <a:cubicBezTo>
                        <a:pt x="1858413" y="544401"/>
                        <a:pt x="1858642" y="515768"/>
                        <a:pt x="1845545" y="492289"/>
                      </a:cubicBezTo>
                      <a:cubicBezTo>
                        <a:pt x="1809140" y="427300"/>
                        <a:pt x="1765668" y="366521"/>
                        <a:pt x="1715919" y="311086"/>
                      </a:cubicBezTo>
                      <a:cubicBezTo>
                        <a:pt x="1697479" y="290312"/>
                        <a:pt x="1669142" y="281320"/>
                        <a:pt x="1642101" y="287645"/>
                      </a:cubicBezTo>
                      <a:lnTo>
                        <a:pt x="1502207" y="319649"/>
                      </a:lnTo>
                      <a:cubicBezTo>
                        <a:pt x="1485910" y="306628"/>
                        <a:pt x="1468898" y="294074"/>
                        <a:pt x="1451162" y="281996"/>
                      </a:cubicBezTo>
                      <a:lnTo>
                        <a:pt x="1437618" y="133911"/>
                      </a:lnTo>
                      <a:cubicBezTo>
                        <a:pt x="1435103" y="106851"/>
                        <a:pt x="1418377" y="83181"/>
                        <a:pt x="1393717" y="71780"/>
                      </a:cubicBezTo>
                      <a:cubicBezTo>
                        <a:pt x="1327033" y="40547"/>
                        <a:pt x="1257005" y="17030"/>
                        <a:pt x="1184986" y="1685"/>
                      </a:cubicBezTo>
                      <a:cubicBezTo>
                        <a:pt x="1157821" y="-4097"/>
                        <a:pt x="1129675" y="5438"/>
                        <a:pt x="1111615" y="26536"/>
                      </a:cubicBezTo>
                      <a:lnTo>
                        <a:pt x="1013984" y="139874"/>
                      </a:lnTo>
                      <a:lnTo>
                        <a:pt x="955348" y="139874"/>
                      </a:lnTo>
                      <a:lnTo>
                        <a:pt x="857707" y="26526"/>
                      </a:lnTo>
                      <a:cubicBezTo>
                        <a:pt x="839667" y="5409"/>
                        <a:pt x="811501" y="-4135"/>
                        <a:pt x="784336" y="1676"/>
                      </a:cubicBezTo>
                      <a:cubicBezTo>
                        <a:pt x="712318" y="17030"/>
                        <a:pt x="642290" y="40547"/>
                        <a:pt x="575605" y="71770"/>
                      </a:cubicBezTo>
                      <a:cubicBezTo>
                        <a:pt x="550917" y="83191"/>
                        <a:pt x="534191" y="106898"/>
                        <a:pt x="531705" y="133978"/>
                      </a:cubicBezTo>
                      <a:lnTo>
                        <a:pt x="518160" y="281987"/>
                      </a:lnTo>
                      <a:cubicBezTo>
                        <a:pt x="500520" y="294045"/>
                        <a:pt x="483413" y="306618"/>
                        <a:pt x="467116" y="319639"/>
                      </a:cubicBezTo>
                      <a:lnTo>
                        <a:pt x="327203" y="287645"/>
                      </a:lnTo>
                      <a:cubicBezTo>
                        <a:pt x="300161" y="281301"/>
                        <a:pt x="271815" y="290302"/>
                        <a:pt x="253384" y="311086"/>
                      </a:cubicBezTo>
                      <a:cubicBezTo>
                        <a:pt x="203625" y="366521"/>
                        <a:pt x="160153" y="427291"/>
                        <a:pt x="123758" y="492289"/>
                      </a:cubicBezTo>
                      <a:cubicBezTo>
                        <a:pt x="110661" y="515768"/>
                        <a:pt x="110890" y="544401"/>
                        <a:pt x="124358" y="567670"/>
                      </a:cubicBezTo>
                      <a:lnTo>
                        <a:pt x="198253" y="694915"/>
                      </a:lnTo>
                      <a:cubicBezTo>
                        <a:pt x="190957" y="715308"/>
                        <a:pt x="184414" y="736434"/>
                        <a:pt x="178384" y="758761"/>
                      </a:cubicBezTo>
                      <a:lnTo>
                        <a:pt x="45396" y="817397"/>
                      </a:lnTo>
                      <a:close/>
                      <a:moveTo>
                        <a:pt x="274072" y="883110"/>
                      </a:moveTo>
                      <a:cubicBezTo>
                        <a:pt x="296047" y="873375"/>
                        <a:pt x="312153" y="853849"/>
                        <a:pt x="317535" y="830427"/>
                      </a:cubicBezTo>
                      <a:cubicBezTo>
                        <a:pt x="326079" y="791822"/>
                        <a:pt x="337880" y="754008"/>
                        <a:pt x="352806" y="717394"/>
                      </a:cubicBezTo>
                      <a:cubicBezTo>
                        <a:pt x="361893" y="695448"/>
                        <a:pt x="360245" y="670531"/>
                        <a:pt x="348339" y="649976"/>
                      </a:cubicBezTo>
                      <a:lnTo>
                        <a:pt x="278616" y="529799"/>
                      </a:lnTo>
                      <a:cubicBezTo>
                        <a:pt x="296818" y="500890"/>
                        <a:pt x="316725" y="473087"/>
                        <a:pt x="338214" y="446531"/>
                      </a:cubicBezTo>
                      <a:lnTo>
                        <a:pt x="469925" y="476668"/>
                      </a:lnTo>
                      <a:cubicBezTo>
                        <a:pt x="493871" y="482240"/>
                        <a:pt x="519027" y="475868"/>
                        <a:pt x="537420" y="459552"/>
                      </a:cubicBezTo>
                      <a:cubicBezTo>
                        <a:pt x="566595" y="433939"/>
                        <a:pt x="597856" y="410812"/>
                        <a:pt x="630879" y="390419"/>
                      </a:cubicBezTo>
                      <a:cubicBezTo>
                        <a:pt x="651205" y="377827"/>
                        <a:pt x="664435" y="356415"/>
                        <a:pt x="666598" y="332603"/>
                      </a:cubicBezTo>
                      <a:lnTo>
                        <a:pt x="679399" y="192776"/>
                      </a:lnTo>
                      <a:cubicBezTo>
                        <a:pt x="709813" y="180431"/>
                        <a:pt x="740921" y="169868"/>
                        <a:pt x="772563" y="161153"/>
                      </a:cubicBezTo>
                      <a:lnTo>
                        <a:pt x="862679" y="265775"/>
                      </a:lnTo>
                      <a:cubicBezTo>
                        <a:pt x="877157" y="282587"/>
                        <a:pt x="898236" y="292255"/>
                        <a:pt x="920429" y="292264"/>
                      </a:cubicBezTo>
                      <a:lnTo>
                        <a:pt x="1048865" y="292264"/>
                      </a:lnTo>
                      <a:cubicBezTo>
                        <a:pt x="1071048" y="292255"/>
                        <a:pt x="1092127" y="282587"/>
                        <a:pt x="1106615" y="265775"/>
                      </a:cubicBezTo>
                      <a:lnTo>
                        <a:pt x="1196731" y="161153"/>
                      </a:lnTo>
                      <a:cubicBezTo>
                        <a:pt x="1228401" y="169868"/>
                        <a:pt x="1259529" y="180431"/>
                        <a:pt x="1289971" y="192776"/>
                      </a:cubicBezTo>
                      <a:lnTo>
                        <a:pt x="1302772" y="332746"/>
                      </a:lnTo>
                      <a:cubicBezTo>
                        <a:pt x="1304982" y="356520"/>
                        <a:pt x="1318203" y="377894"/>
                        <a:pt x="1338491" y="390486"/>
                      </a:cubicBezTo>
                      <a:cubicBezTo>
                        <a:pt x="1371514" y="410822"/>
                        <a:pt x="1402756" y="433930"/>
                        <a:pt x="1431884" y="459542"/>
                      </a:cubicBezTo>
                      <a:cubicBezTo>
                        <a:pt x="1450267" y="475859"/>
                        <a:pt x="1475432" y="482240"/>
                        <a:pt x="1499378" y="476659"/>
                      </a:cubicBezTo>
                      <a:lnTo>
                        <a:pt x="1631090" y="446522"/>
                      </a:lnTo>
                      <a:cubicBezTo>
                        <a:pt x="1652588" y="473077"/>
                        <a:pt x="1672495" y="500881"/>
                        <a:pt x="1690697" y="529789"/>
                      </a:cubicBezTo>
                      <a:lnTo>
                        <a:pt x="1620974" y="649966"/>
                      </a:lnTo>
                      <a:cubicBezTo>
                        <a:pt x="1609077" y="670521"/>
                        <a:pt x="1607420" y="695438"/>
                        <a:pt x="1616507" y="717384"/>
                      </a:cubicBezTo>
                      <a:cubicBezTo>
                        <a:pt x="1631433" y="753998"/>
                        <a:pt x="1643234" y="791812"/>
                        <a:pt x="1651778" y="830417"/>
                      </a:cubicBezTo>
                      <a:cubicBezTo>
                        <a:pt x="1657160" y="853839"/>
                        <a:pt x="1673257" y="873365"/>
                        <a:pt x="1695241" y="883100"/>
                      </a:cubicBezTo>
                      <a:lnTo>
                        <a:pt x="1816903" y="936754"/>
                      </a:lnTo>
                      <a:lnTo>
                        <a:pt x="1816903" y="1044511"/>
                      </a:lnTo>
                      <a:lnTo>
                        <a:pt x="1695241" y="1098165"/>
                      </a:lnTo>
                      <a:cubicBezTo>
                        <a:pt x="1673266" y="1107900"/>
                        <a:pt x="1657160" y="1127426"/>
                        <a:pt x="1651778" y="1150848"/>
                      </a:cubicBezTo>
                      <a:cubicBezTo>
                        <a:pt x="1643234" y="1189453"/>
                        <a:pt x="1631433" y="1227267"/>
                        <a:pt x="1616507" y="1263881"/>
                      </a:cubicBezTo>
                      <a:cubicBezTo>
                        <a:pt x="1607420" y="1285827"/>
                        <a:pt x="1609068" y="1310744"/>
                        <a:pt x="1620974" y="1331299"/>
                      </a:cubicBezTo>
                      <a:lnTo>
                        <a:pt x="1690697" y="1451476"/>
                      </a:lnTo>
                      <a:cubicBezTo>
                        <a:pt x="1672495" y="1480384"/>
                        <a:pt x="1652588" y="1508188"/>
                        <a:pt x="1631090" y="1534743"/>
                      </a:cubicBezTo>
                      <a:lnTo>
                        <a:pt x="1499378" y="1504606"/>
                      </a:lnTo>
                      <a:cubicBezTo>
                        <a:pt x="1475432" y="1498987"/>
                        <a:pt x="1450258" y="1505368"/>
                        <a:pt x="1431884" y="1521723"/>
                      </a:cubicBezTo>
                      <a:cubicBezTo>
                        <a:pt x="1402709" y="1547336"/>
                        <a:pt x="1371448" y="1570462"/>
                        <a:pt x="1338425" y="1590855"/>
                      </a:cubicBezTo>
                      <a:cubicBezTo>
                        <a:pt x="1318098" y="1603447"/>
                        <a:pt x="1304868" y="1624859"/>
                        <a:pt x="1302706" y="1648672"/>
                      </a:cubicBezTo>
                      <a:lnTo>
                        <a:pt x="1289904" y="1788499"/>
                      </a:lnTo>
                      <a:cubicBezTo>
                        <a:pt x="1259491" y="1800843"/>
                        <a:pt x="1228382" y="1811407"/>
                        <a:pt x="1196740" y="1820122"/>
                      </a:cubicBezTo>
                      <a:lnTo>
                        <a:pt x="1106624" y="1715499"/>
                      </a:lnTo>
                      <a:cubicBezTo>
                        <a:pt x="1092146" y="1698688"/>
                        <a:pt x="1071067" y="1689020"/>
                        <a:pt x="1048874" y="1689010"/>
                      </a:cubicBezTo>
                      <a:lnTo>
                        <a:pt x="920429" y="1689010"/>
                      </a:lnTo>
                      <a:cubicBezTo>
                        <a:pt x="898246" y="1689020"/>
                        <a:pt x="877167" y="1698688"/>
                        <a:pt x="862679" y="1715499"/>
                      </a:cubicBezTo>
                      <a:lnTo>
                        <a:pt x="772563" y="1820122"/>
                      </a:lnTo>
                      <a:cubicBezTo>
                        <a:pt x="740893" y="1811407"/>
                        <a:pt x="709765" y="1800843"/>
                        <a:pt x="679323" y="1788499"/>
                      </a:cubicBezTo>
                      <a:lnTo>
                        <a:pt x="666521" y="1648529"/>
                      </a:lnTo>
                      <a:cubicBezTo>
                        <a:pt x="664312" y="1624755"/>
                        <a:pt x="651091" y="1603381"/>
                        <a:pt x="630803" y="1590789"/>
                      </a:cubicBezTo>
                      <a:cubicBezTo>
                        <a:pt x="597780" y="1570453"/>
                        <a:pt x="566538" y="1547345"/>
                        <a:pt x="537410" y="1521732"/>
                      </a:cubicBezTo>
                      <a:cubicBezTo>
                        <a:pt x="519036" y="1505387"/>
                        <a:pt x="493862" y="1499006"/>
                        <a:pt x="469916" y="1504616"/>
                      </a:cubicBezTo>
                      <a:lnTo>
                        <a:pt x="338204" y="1534753"/>
                      </a:lnTo>
                      <a:cubicBezTo>
                        <a:pt x="316706" y="1508197"/>
                        <a:pt x="296809" y="1480394"/>
                        <a:pt x="278597" y="1451485"/>
                      </a:cubicBezTo>
                      <a:lnTo>
                        <a:pt x="348320" y="1331308"/>
                      </a:lnTo>
                      <a:cubicBezTo>
                        <a:pt x="360216" y="1310754"/>
                        <a:pt x="361874" y="1285836"/>
                        <a:pt x="352787" y="1263890"/>
                      </a:cubicBezTo>
                      <a:cubicBezTo>
                        <a:pt x="337861" y="1227276"/>
                        <a:pt x="326060" y="1189462"/>
                        <a:pt x="317516" y="1150857"/>
                      </a:cubicBezTo>
                      <a:cubicBezTo>
                        <a:pt x="312134" y="1127435"/>
                        <a:pt x="296037" y="1107909"/>
                        <a:pt x="274053" y="1098175"/>
                      </a:cubicBezTo>
                      <a:lnTo>
                        <a:pt x="152391" y="1044520"/>
                      </a:lnTo>
                      <a:lnTo>
                        <a:pt x="152391" y="936764"/>
                      </a:lnTo>
                      <a:lnTo>
                        <a:pt x="274072" y="883110"/>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7" name="Freeform: Shape 111">
                  <a:extLst>
                    <a:ext uri="{FF2B5EF4-FFF2-40B4-BE49-F238E27FC236}">
                      <a16:creationId xmlns:a16="http://schemas.microsoft.com/office/drawing/2014/main" id="{A1FE5D3F-D8E2-2127-E580-7AFDB5204C23}"/>
                    </a:ext>
                  </a:extLst>
                </p:cNvPr>
                <p:cNvSpPr/>
                <p:nvPr/>
              </p:nvSpPr>
              <p:spPr>
                <a:xfrm>
                  <a:off x="4267113" y="1605009"/>
                  <a:ext cx="1066799" cy="1066800"/>
                </a:xfrm>
                <a:custGeom>
                  <a:avLst/>
                  <a:gdLst>
                    <a:gd name="connsiteX0" fmla="*/ 533400 w 1066799"/>
                    <a:gd name="connsiteY0" fmla="*/ 1066800 h 1066800"/>
                    <a:gd name="connsiteX1" fmla="*/ 1066800 w 1066799"/>
                    <a:gd name="connsiteY1" fmla="*/ 533400 h 1066800"/>
                    <a:gd name="connsiteX2" fmla="*/ 533400 w 1066799"/>
                    <a:gd name="connsiteY2" fmla="*/ 0 h 1066800"/>
                    <a:gd name="connsiteX3" fmla="*/ 0 w 1066799"/>
                    <a:gd name="connsiteY3" fmla="*/ 533400 h 1066800"/>
                    <a:gd name="connsiteX4" fmla="*/ 533400 w 1066799"/>
                    <a:gd name="connsiteY4" fmla="*/ 1066800 h 1066800"/>
                    <a:gd name="connsiteX5" fmla="*/ 533400 w 1066799"/>
                    <a:gd name="connsiteY5" fmla="*/ 152400 h 1066800"/>
                    <a:gd name="connsiteX6" fmla="*/ 914400 w 1066799"/>
                    <a:gd name="connsiteY6" fmla="*/ 533400 h 1066800"/>
                    <a:gd name="connsiteX7" fmla="*/ 533400 w 1066799"/>
                    <a:gd name="connsiteY7" fmla="*/ 914400 h 1066800"/>
                    <a:gd name="connsiteX8" fmla="*/ 152400 w 1066799"/>
                    <a:gd name="connsiteY8" fmla="*/ 533400 h 1066800"/>
                    <a:gd name="connsiteX9" fmla="*/ 533400 w 1066799"/>
                    <a:gd name="connsiteY9" fmla="*/ 152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799" h="1066800">
                      <a:moveTo>
                        <a:pt x="533400" y="1066800"/>
                      </a:moveTo>
                      <a:cubicBezTo>
                        <a:pt x="827989" y="1066800"/>
                        <a:pt x="1066800" y="827989"/>
                        <a:pt x="1066800" y="533400"/>
                      </a:cubicBezTo>
                      <a:cubicBezTo>
                        <a:pt x="1066800" y="238811"/>
                        <a:pt x="827989" y="0"/>
                        <a:pt x="533400" y="0"/>
                      </a:cubicBezTo>
                      <a:cubicBezTo>
                        <a:pt x="238811" y="0"/>
                        <a:pt x="0" y="238811"/>
                        <a:pt x="0" y="533400"/>
                      </a:cubicBezTo>
                      <a:cubicBezTo>
                        <a:pt x="352" y="827837"/>
                        <a:pt x="238954" y="1066448"/>
                        <a:pt x="533400" y="1066800"/>
                      </a:cubicBezTo>
                      <a:close/>
                      <a:moveTo>
                        <a:pt x="533400" y="152400"/>
                      </a:moveTo>
                      <a:cubicBezTo>
                        <a:pt x="743817" y="152400"/>
                        <a:pt x="914400" y="322983"/>
                        <a:pt x="914400" y="533400"/>
                      </a:cubicBezTo>
                      <a:cubicBezTo>
                        <a:pt x="914400" y="743817"/>
                        <a:pt x="743817" y="914400"/>
                        <a:pt x="533400" y="914400"/>
                      </a:cubicBezTo>
                      <a:cubicBezTo>
                        <a:pt x="322983" y="914400"/>
                        <a:pt x="152400" y="743817"/>
                        <a:pt x="152400" y="533400"/>
                      </a:cubicBezTo>
                      <a:cubicBezTo>
                        <a:pt x="152648" y="323079"/>
                        <a:pt x="323079" y="152648"/>
                        <a:pt x="533400" y="152400"/>
                      </a:cubicBez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8" name="Freeform: Shape 112">
                  <a:extLst>
                    <a:ext uri="{FF2B5EF4-FFF2-40B4-BE49-F238E27FC236}">
                      <a16:creationId xmlns:a16="http://schemas.microsoft.com/office/drawing/2014/main" id="{CE5F2ECF-E1DF-649E-A24C-A21FD32A9160}"/>
                    </a:ext>
                  </a:extLst>
                </p:cNvPr>
                <p:cNvSpPr/>
                <p:nvPr/>
              </p:nvSpPr>
              <p:spPr>
                <a:xfrm>
                  <a:off x="6710428" y="1147753"/>
                  <a:ext cx="1666560" cy="1676477"/>
                </a:xfrm>
                <a:custGeom>
                  <a:avLst/>
                  <a:gdLst>
                    <a:gd name="connsiteX0" fmla="*/ 45463 w 1666560"/>
                    <a:gd name="connsiteY0" fmla="*/ 682284 h 1676477"/>
                    <a:gd name="connsiteX1" fmla="*/ 0 w 1666560"/>
                    <a:gd name="connsiteY1" fmla="*/ 752007 h 1676477"/>
                    <a:gd name="connsiteX2" fmla="*/ 0 w 1666560"/>
                    <a:gd name="connsiteY2" fmla="*/ 924495 h 1676477"/>
                    <a:gd name="connsiteX3" fmla="*/ 45463 w 1666560"/>
                    <a:gd name="connsiteY3" fmla="*/ 994218 h 1676477"/>
                    <a:gd name="connsiteX4" fmla="*/ 150686 w 1666560"/>
                    <a:gd name="connsiteY4" fmla="*/ 1040652 h 1676477"/>
                    <a:gd name="connsiteX5" fmla="*/ 164002 w 1666560"/>
                    <a:gd name="connsiteY5" fmla="*/ 1083296 h 1676477"/>
                    <a:gd name="connsiteX6" fmla="*/ 105366 w 1666560"/>
                    <a:gd name="connsiteY6" fmla="*/ 1184356 h 1676477"/>
                    <a:gd name="connsiteX7" fmla="*/ 104766 w 1666560"/>
                    <a:gd name="connsiteY7" fmla="*/ 1259813 h 1676477"/>
                    <a:gd name="connsiteX8" fmla="*/ 214456 w 1666560"/>
                    <a:gd name="connsiteY8" fmla="*/ 1413032 h 1676477"/>
                    <a:gd name="connsiteX9" fmla="*/ 288274 w 1666560"/>
                    <a:gd name="connsiteY9" fmla="*/ 1436473 h 1676477"/>
                    <a:gd name="connsiteX10" fmla="*/ 398850 w 1666560"/>
                    <a:gd name="connsiteY10" fmla="*/ 1411099 h 1676477"/>
                    <a:gd name="connsiteX11" fmla="*/ 432406 w 1666560"/>
                    <a:gd name="connsiteY11" fmla="*/ 1435883 h 1676477"/>
                    <a:gd name="connsiteX12" fmla="*/ 443122 w 1666560"/>
                    <a:gd name="connsiteY12" fmla="*/ 1553307 h 1676477"/>
                    <a:gd name="connsiteX13" fmla="*/ 487023 w 1666560"/>
                    <a:gd name="connsiteY13" fmla="*/ 1615515 h 1676477"/>
                    <a:gd name="connsiteX14" fmla="*/ 663759 w 1666560"/>
                    <a:gd name="connsiteY14" fmla="*/ 1674827 h 1676477"/>
                    <a:gd name="connsiteX15" fmla="*/ 737130 w 1666560"/>
                    <a:gd name="connsiteY15" fmla="*/ 1649976 h 1676477"/>
                    <a:gd name="connsiteX16" fmla="*/ 814673 w 1666560"/>
                    <a:gd name="connsiteY16" fmla="*/ 1559936 h 1676477"/>
                    <a:gd name="connsiteX17" fmla="*/ 851878 w 1666560"/>
                    <a:gd name="connsiteY17" fmla="*/ 1559936 h 1676477"/>
                    <a:gd name="connsiteX18" fmla="*/ 929421 w 1666560"/>
                    <a:gd name="connsiteY18" fmla="*/ 1649976 h 1676477"/>
                    <a:gd name="connsiteX19" fmla="*/ 987162 w 1666560"/>
                    <a:gd name="connsiteY19" fmla="*/ 1676465 h 1676477"/>
                    <a:gd name="connsiteX20" fmla="*/ 1002792 w 1666560"/>
                    <a:gd name="connsiteY20" fmla="*/ 1674827 h 1676477"/>
                    <a:gd name="connsiteX21" fmla="*/ 1179529 w 1666560"/>
                    <a:gd name="connsiteY21" fmla="*/ 1615515 h 1676477"/>
                    <a:gd name="connsiteX22" fmla="*/ 1223429 w 1666560"/>
                    <a:gd name="connsiteY22" fmla="*/ 1553307 h 1676477"/>
                    <a:gd name="connsiteX23" fmla="*/ 1234145 w 1666560"/>
                    <a:gd name="connsiteY23" fmla="*/ 1435883 h 1676477"/>
                    <a:gd name="connsiteX24" fmla="*/ 1267635 w 1666560"/>
                    <a:gd name="connsiteY24" fmla="*/ 1411175 h 1676477"/>
                    <a:gd name="connsiteX25" fmla="*/ 1378363 w 1666560"/>
                    <a:gd name="connsiteY25" fmla="*/ 1436473 h 1676477"/>
                    <a:gd name="connsiteX26" fmla="*/ 1452106 w 1666560"/>
                    <a:gd name="connsiteY26" fmla="*/ 1413032 h 1676477"/>
                    <a:gd name="connsiteX27" fmla="*/ 1561795 w 1666560"/>
                    <a:gd name="connsiteY27" fmla="*/ 1259813 h 1676477"/>
                    <a:gd name="connsiteX28" fmla="*/ 1561195 w 1666560"/>
                    <a:gd name="connsiteY28" fmla="*/ 1184356 h 1676477"/>
                    <a:gd name="connsiteX29" fmla="*/ 1502560 w 1666560"/>
                    <a:gd name="connsiteY29" fmla="*/ 1083305 h 1676477"/>
                    <a:gd name="connsiteX30" fmla="*/ 1515875 w 1666560"/>
                    <a:gd name="connsiteY30" fmla="*/ 1040662 h 1676477"/>
                    <a:gd name="connsiteX31" fmla="*/ 1621098 w 1666560"/>
                    <a:gd name="connsiteY31" fmla="*/ 994228 h 1676477"/>
                    <a:gd name="connsiteX32" fmla="*/ 1666561 w 1666560"/>
                    <a:gd name="connsiteY32" fmla="*/ 924505 h 1676477"/>
                    <a:gd name="connsiteX33" fmla="*/ 1666561 w 1666560"/>
                    <a:gd name="connsiteY33" fmla="*/ 752007 h 1676477"/>
                    <a:gd name="connsiteX34" fmla="*/ 1621098 w 1666560"/>
                    <a:gd name="connsiteY34" fmla="*/ 682284 h 1676477"/>
                    <a:gd name="connsiteX35" fmla="*/ 1515875 w 1666560"/>
                    <a:gd name="connsiteY35" fmla="*/ 635849 h 1676477"/>
                    <a:gd name="connsiteX36" fmla="*/ 1502560 w 1666560"/>
                    <a:gd name="connsiteY36" fmla="*/ 593206 h 1676477"/>
                    <a:gd name="connsiteX37" fmla="*/ 1561195 w 1666560"/>
                    <a:gd name="connsiteY37" fmla="*/ 492155 h 1676477"/>
                    <a:gd name="connsiteX38" fmla="*/ 1561795 w 1666560"/>
                    <a:gd name="connsiteY38" fmla="*/ 416698 h 1676477"/>
                    <a:gd name="connsiteX39" fmla="*/ 1452106 w 1666560"/>
                    <a:gd name="connsiteY39" fmla="*/ 263479 h 1676477"/>
                    <a:gd name="connsiteX40" fmla="*/ 1378363 w 1666560"/>
                    <a:gd name="connsiteY40" fmla="*/ 240038 h 1676477"/>
                    <a:gd name="connsiteX41" fmla="*/ 1267635 w 1666560"/>
                    <a:gd name="connsiteY41" fmla="*/ 265337 h 1676477"/>
                    <a:gd name="connsiteX42" fmla="*/ 1234145 w 1666560"/>
                    <a:gd name="connsiteY42" fmla="*/ 240629 h 1676477"/>
                    <a:gd name="connsiteX43" fmla="*/ 1223429 w 1666560"/>
                    <a:gd name="connsiteY43" fmla="*/ 123204 h 1676477"/>
                    <a:gd name="connsiteX44" fmla="*/ 1179529 w 1666560"/>
                    <a:gd name="connsiteY44" fmla="*/ 60997 h 1676477"/>
                    <a:gd name="connsiteX45" fmla="*/ 1002792 w 1666560"/>
                    <a:gd name="connsiteY45" fmla="*/ 1684 h 1676477"/>
                    <a:gd name="connsiteX46" fmla="*/ 929421 w 1666560"/>
                    <a:gd name="connsiteY46" fmla="*/ 26535 h 1676477"/>
                    <a:gd name="connsiteX47" fmla="*/ 851878 w 1666560"/>
                    <a:gd name="connsiteY47" fmla="*/ 116575 h 1676477"/>
                    <a:gd name="connsiteX48" fmla="*/ 814673 w 1666560"/>
                    <a:gd name="connsiteY48" fmla="*/ 116575 h 1676477"/>
                    <a:gd name="connsiteX49" fmla="*/ 737130 w 1666560"/>
                    <a:gd name="connsiteY49" fmla="*/ 26535 h 1676477"/>
                    <a:gd name="connsiteX50" fmla="*/ 663759 w 1666560"/>
                    <a:gd name="connsiteY50" fmla="*/ 1684 h 1676477"/>
                    <a:gd name="connsiteX51" fmla="*/ 487023 w 1666560"/>
                    <a:gd name="connsiteY51" fmla="*/ 60997 h 1676477"/>
                    <a:gd name="connsiteX52" fmla="*/ 443122 w 1666560"/>
                    <a:gd name="connsiteY52" fmla="*/ 123204 h 1676477"/>
                    <a:gd name="connsiteX53" fmla="*/ 432406 w 1666560"/>
                    <a:gd name="connsiteY53" fmla="*/ 240629 h 1676477"/>
                    <a:gd name="connsiteX54" fmla="*/ 398917 w 1666560"/>
                    <a:gd name="connsiteY54" fmla="*/ 265337 h 1676477"/>
                    <a:gd name="connsiteX55" fmla="*/ 288198 w 1666560"/>
                    <a:gd name="connsiteY55" fmla="*/ 240038 h 1676477"/>
                    <a:gd name="connsiteX56" fmla="*/ 214456 w 1666560"/>
                    <a:gd name="connsiteY56" fmla="*/ 263479 h 1676477"/>
                    <a:gd name="connsiteX57" fmla="*/ 104842 w 1666560"/>
                    <a:gd name="connsiteY57" fmla="*/ 416774 h 1676477"/>
                    <a:gd name="connsiteX58" fmla="*/ 105432 w 1666560"/>
                    <a:gd name="connsiteY58" fmla="*/ 492155 h 1676477"/>
                    <a:gd name="connsiteX59" fmla="*/ 163992 w 1666560"/>
                    <a:gd name="connsiteY59" fmla="*/ 593130 h 1676477"/>
                    <a:gd name="connsiteX60" fmla="*/ 150676 w 1666560"/>
                    <a:gd name="connsiteY60" fmla="*/ 635840 h 1676477"/>
                    <a:gd name="connsiteX61" fmla="*/ 45463 w 1666560"/>
                    <a:gd name="connsiteY61" fmla="*/ 682284 h 1676477"/>
                    <a:gd name="connsiteX62" fmla="*/ 152391 w 1666560"/>
                    <a:gd name="connsiteY62" fmla="*/ 801642 h 1676477"/>
                    <a:gd name="connsiteX63" fmla="*/ 246231 w 1666560"/>
                    <a:gd name="connsiteY63" fmla="*/ 760265 h 1676477"/>
                    <a:gd name="connsiteX64" fmla="*/ 289760 w 1666560"/>
                    <a:gd name="connsiteY64" fmla="*/ 707430 h 1676477"/>
                    <a:gd name="connsiteX65" fmla="*/ 318488 w 1666560"/>
                    <a:gd name="connsiteY65" fmla="*/ 615380 h 1676477"/>
                    <a:gd name="connsiteX66" fmla="*/ 314020 w 1666560"/>
                    <a:gd name="connsiteY66" fmla="*/ 547962 h 1676477"/>
                    <a:gd name="connsiteX67" fmla="*/ 259842 w 1666560"/>
                    <a:gd name="connsiteY67" fmla="*/ 454503 h 1676477"/>
                    <a:gd name="connsiteX68" fmla="*/ 299504 w 1666560"/>
                    <a:gd name="connsiteY68" fmla="*/ 398915 h 1676477"/>
                    <a:gd name="connsiteX69" fmla="*/ 401603 w 1666560"/>
                    <a:gd name="connsiteY69" fmla="*/ 422280 h 1676477"/>
                    <a:gd name="connsiteX70" fmla="*/ 468944 w 1666560"/>
                    <a:gd name="connsiteY70" fmla="*/ 405163 h 1676477"/>
                    <a:gd name="connsiteX71" fmla="*/ 544992 w 1666560"/>
                    <a:gd name="connsiteY71" fmla="*/ 348985 h 1676477"/>
                    <a:gd name="connsiteX72" fmla="*/ 580863 w 1666560"/>
                    <a:gd name="connsiteY72" fmla="*/ 291092 h 1676477"/>
                    <a:gd name="connsiteX73" fmla="*/ 590760 w 1666560"/>
                    <a:gd name="connsiteY73" fmla="*/ 182298 h 1676477"/>
                    <a:gd name="connsiteX74" fmla="*/ 652224 w 1666560"/>
                    <a:gd name="connsiteY74" fmla="*/ 161457 h 1676477"/>
                    <a:gd name="connsiteX75" fmla="*/ 722024 w 1666560"/>
                    <a:gd name="connsiteY75" fmla="*/ 242496 h 1676477"/>
                    <a:gd name="connsiteX76" fmla="*/ 779764 w 1666560"/>
                    <a:gd name="connsiteY76" fmla="*/ 268985 h 1676477"/>
                    <a:gd name="connsiteX77" fmla="*/ 886768 w 1666560"/>
                    <a:gd name="connsiteY77" fmla="*/ 268985 h 1676477"/>
                    <a:gd name="connsiteX78" fmla="*/ 944518 w 1666560"/>
                    <a:gd name="connsiteY78" fmla="*/ 242496 h 1676477"/>
                    <a:gd name="connsiteX79" fmla="*/ 1014317 w 1666560"/>
                    <a:gd name="connsiteY79" fmla="*/ 161457 h 1676477"/>
                    <a:gd name="connsiteX80" fmla="*/ 1075782 w 1666560"/>
                    <a:gd name="connsiteY80" fmla="*/ 182298 h 1676477"/>
                    <a:gd name="connsiteX81" fmla="*/ 1085679 w 1666560"/>
                    <a:gd name="connsiteY81" fmla="*/ 291092 h 1676477"/>
                    <a:gd name="connsiteX82" fmla="*/ 1121550 w 1666560"/>
                    <a:gd name="connsiteY82" fmla="*/ 348985 h 1676477"/>
                    <a:gd name="connsiteX83" fmla="*/ 1197598 w 1666560"/>
                    <a:gd name="connsiteY83" fmla="*/ 405163 h 1676477"/>
                    <a:gd name="connsiteX84" fmla="*/ 1264939 w 1666560"/>
                    <a:gd name="connsiteY84" fmla="*/ 422280 h 1676477"/>
                    <a:gd name="connsiteX85" fmla="*/ 1367038 w 1666560"/>
                    <a:gd name="connsiteY85" fmla="*/ 398915 h 1676477"/>
                    <a:gd name="connsiteX86" fmla="*/ 1406776 w 1666560"/>
                    <a:gd name="connsiteY86" fmla="*/ 454579 h 1676477"/>
                    <a:gd name="connsiteX87" fmla="*/ 1352531 w 1666560"/>
                    <a:gd name="connsiteY87" fmla="*/ 548048 h 1676477"/>
                    <a:gd name="connsiteX88" fmla="*/ 1348064 w 1666560"/>
                    <a:gd name="connsiteY88" fmla="*/ 615542 h 1676477"/>
                    <a:gd name="connsiteX89" fmla="*/ 1376791 w 1666560"/>
                    <a:gd name="connsiteY89" fmla="*/ 707439 h 1676477"/>
                    <a:gd name="connsiteX90" fmla="*/ 1420321 w 1666560"/>
                    <a:gd name="connsiteY90" fmla="*/ 760275 h 1676477"/>
                    <a:gd name="connsiteX91" fmla="*/ 1514161 w 1666560"/>
                    <a:gd name="connsiteY91" fmla="*/ 801651 h 1676477"/>
                    <a:gd name="connsiteX92" fmla="*/ 1514161 w 1666560"/>
                    <a:gd name="connsiteY92" fmla="*/ 874879 h 1676477"/>
                    <a:gd name="connsiteX93" fmla="*/ 1420321 w 1666560"/>
                    <a:gd name="connsiteY93" fmla="*/ 916256 h 1676477"/>
                    <a:gd name="connsiteX94" fmla="*/ 1376791 w 1666560"/>
                    <a:gd name="connsiteY94" fmla="*/ 969091 h 1676477"/>
                    <a:gd name="connsiteX95" fmla="*/ 1348064 w 1666560"/>
                    <a:gd name="connsiteY95" fmla="*/ 1060988 h 1676477"/>
                    <a:gd name="connsiteX96" fmla="*/ 1352531 w 1666560"/>
                    <a:gd name="connsiteY96" fmla="*/ 1128483 h 1676477"/>
                    <a:gd name="connsiteX97" fmla="*/ 1406776 w 1666560"/>
                    <a:gd name="connsiteY97" fmla="*/ 1221951 h 1676477"/>
                    <a:gd name="connsiteX98" fmla="*/ 1367038 w 1666560"/>
                    <a:gd name="connsiteY98" fmla="*/ 1277615 h 1676477"/>
                    <a:gd name="connsiteX99" fmla="*/ 1264939 w 1666560"/>
                    <a:gd name="connsiteY99" fmla="*/ 1254251 h 1676477"/>
                    <a:gd name="connsiteX100" fmla="*/ 1197598 w 1666560"/>
                    <a:gd name="connsiteY100" fmla="*/ 1271367 h 1676477"/>
                    <a:gd name="connsiteX101" fmla="*/ 1121550 w 1666560"/>
                    <a:gd name="connsiteY101" fmla="*/ 1327545 h 1676477"/>
                    <a:gd name="connsiteX102" fmla="*/ 1085679 w 1666560"/>
                    <a:gd name="connsiteY102" fmla="*/ 1385438 h 1676477"/>
                    <a:gd name="connsiteX103" fmla="*/ 1075782 w 1666560"/>
                    <a:gd name="connsiteY103" fmla="*/ 1494233 h 1676477"/>
                    <a:gd name="connsiteX104" fmla="*/ 1014317 w 1666560"/>
                    <a:gd name="connsiteY104" fmla="*/ 1515074 h 1676477"/>
                    <a:gd name="connsiteX105" fmla="*/ 944518 w 1666560"/>
                    <a:gd name="connsiteY105" fmla="*/ 1434035 h 1676477"/>
                    <a:gd name="connsiteX106" fmla="*/ 886778 w 1666560"/>
                    <a:gd name="connsiteY106" fmla="*/ 1407546 h 1676477"/>
                    <a:gd name="connsiteX107" fmla="*/ 779774 w 1666560"/>
                    <a:gd name="connsiteY107" fmla="*/ 1407546 h 1676477"/>
                    <a:gd name="connsiteX108" fmla="*/ 722033 w 1666560"/>
                    <a:gd name="connsiteY108" fmla="*/ 1434035 h 1676477"/>
                    <a:gd name="connsiteX109" fmla="*/ 652234 w 1666560"/>
                    <a:gd name="connsiteY109" fmla="*/ 1515074 h 1676477"/>
                    <a:gd name="connsiteX110" fmla="*/ 590769 w 1666560"/>
                    <a:gd name="connsiteY110" fmla="*/ 1494233 h 1676477"/>
                    <a:gd name="connsiteX111" fmla="*/ 580873 w 1666560"/>
                    <a:gd name="connsiteY111" fmla="*/ 1385438 h 1676477"/>
                    <a:gd name="connsiteX112" fmla="*/ 545002 w 1666560"/>
                    <a:gd name="connsiteY112" fmla="*/ 1327545 h 1676477"/>
                    <a:gd name="connsiteX113" fmla="*/ 469021 w 1666560"/>
                    <a:gd name="connsiteY113" fmla="*/ 1271367 h 1676477"/>
                    <a:gd name="connsiteX114" fmla="*/ 401526 w 1666560"/>
                    <a:gd name="connsiteY114" fmla="*/ 1254174 h 1676477"/>
                    <a:gd name="connsiteX115" fmla="*/ 299504 w 1666560"/>
                    <a:gd name="connsiteY115" fmla="*/ 1277539 h 1676477"/>
                    <a:gd name="connsiteX116" fmla="*/ 259766 w 1666560"/>
                    <a:gd name="connsiteY116" fmla="*/ 1221951 h 1676477"/>
                    <a:gd name="connsiteX117" fmla="*/ 314011 w 1666560"/>
                    <a:gd name="connsiteY117" fmla="*/ 1128483 h 1676477"/>
                    <a:gd name="connsiteX118" fmla="*/ 318478 w 1666560"/>
                    <a:gd name="connsiteY118" fmla="*/ 1060988 h 1676477"/>
                    <a:gd name="connsiteX119" fmla="*/ 289751 w 1666560"/>
                    <a:gd name="connsiteY119" fmla="*/ 969091 h 1676477"/>
                    <a:gd name="connsiteX120" fmla="*/ 246221 w 1666560"/>
                    <a:gd name="connsiteY120" fmla="*/ 916256 h 1676477"/>
                    <a:gd name="connsiteX121" fmla="*/ 152381 w 1666560"/>
                    <a:gd name="connsiteY121" fmla="*/ 874879 h 1676477"/>
                    <a:gd name="connsiteX122" fmla="*/ 152391 w 1666560"/>
                    <a:gd name="connsiteY122" fmla="*/ 801642 h 167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666560" h="1676477">
                      <a:moveTo>
                        <a:pt x="45463" y="682284"/>
                      </a:moveTo>
                      <a:cubicBezTo>
                        <a:pt x="17821" y="694447"/>
                        <a:pt x="-19" y="721803"/>
                        <a:pt x="0" y="752007"/>
                      </a:cubicBezTo>
                      <a:lnTo>
                        <a:pt x="0" y="924495"/>
                      </a:lnTo>
                      <a:cubicBezTo>
                        <a:pt x="-19" y="954699"/>
                        <a:pt x="17821" y="982055"/>
                        <a:pt x="45463" y="994218"/>
                      </a:cubicBezTo>
                      <a:lnTo>
                        <a:pt x="150686" y="1040652"/>
                      </a:lnTo>
                      <a:cubicBezTo>
                        <a:pt x="154781" y="1055388"/>
                        <a:pt x="159239" y="1069523"/>
                        <a:pt x="164002" y="1083296"/>
                      </a:cubicBezTo>
                      <a:lnTo>
                        <a:pt x="105366" y="1184356"/>
                      </a:lnTo>
                      <a:cubicBezTo>
                        <a:pt x="91897" y="1207654"/>
                        <a:pt x="91669" y="1236306"/>
                        <a:pt x="104766" y="1259813"/>
                      </a:cubicBezTo>
                      <a:cubicBezTo>
                        <a:pt x="135607" y="1314744"/>
                        <a:pt x="172393" y="1366122"/>
                        <a:pt x="214456" y="1413032"/>
                      </a:cubicBezTo>
                      <a:cubicBezTo>
                        <a:pt x="232906" y="1433778"/>
                        <a:pt x="261233" y="1442779"/>
                        <a:pt x="288274" y="1436473"/>
                      </a:cubicBezTo>
                      <a:lnTo>
                        <a:pt x="398850" y="1411099"/>
                      </a:lnTo>
                      <a:cubicBezTo>
                        <a:pt x="409718" y="1419652"/>
                        <a:pt x="420948" y="1427920"/>
                        <a:pt x="432406" y="1435883"/>
                      </a:cubicBezTo>
                      <a:lnTo>
                        <a:pt x="443122" y="1553307"/>
                      </a:lnTo>
                      <a:cubicBezTo>
                        <a:pt x="445580" y="1580406"/>
                        <a:pt x="462325" y="1604123"/>
                        <a:pt x="487023" y="1615515"/>
                      </a:cubicBezTo>
                      <a:cubicBezTo>
                        <a:pt x="543506" y="1641899"/>
                        <a:pt x="602790" y="1661797"/>
                        <a:pt x="663759" y="1674827"/>
                      </a:cubicBezTo>
                      <a:cubicBezTo>
                        <a:pt x="690925" y="1680580"/>
                        <a:pt x="719061" y="1671055"/>
                        <a:pt x="737130" y="1649976"/>
                      </a:cubicBezTo>
                      <a:lnTo>
                        <a:pt x="814673" y="1559936"/>
                      </a:lnTo>
                      <a:lnTo>
                        <a:pt x="851878" y="1559936"/>
                      </a:lnTo>
                      <a:lnTo>
                        <a:pt x="929421" y="1649976"/>
                      </a:lnTo>
                      <a:cubicBezTo>
                        <a:pt x="943890" y="1666807"/>
                        <a:pt x="964978" y="1676484"/>
                        <a:pt x="987162" y="1676465"/>
                      </a:cubicBezTo>
                      <a:cubicBezTo>
                        <a:pt x="992410" y="1676475"/>
                        <a:pt x="997649" y="1675922"/>
                        <a:pt x="1002792" y="1674827"/>
                      </a:cubicBezTo>
                      <a:cubicBezTo>
                        <a:pt x="1063752" y="1661797"/>
                        <a:pt x="1123045" y="1641909"/>
                        <a:pt x="1179529" y="1615515"/>
                      </a:cubicBezTo>
                      <a:cubicBezTo>
                        <a:pt x="1204236" y="1604123"/>
                        <a:pt x="1220972" y="1580396"/>
                        <a:pt x="1223429" y="1553307"/>
                      </a:cubicBezTo>
                      <a:lnTo>
                        <a:pt x="1234145" y="1435883"/>
                      </a:lnTo>
                      <a:cubicBezTo>
                        <a:pt x="1245603" y="1427920"/>
                        <a:pt x="1256767" y="1419681"/>
                        <a:pt x="1267635" y="1411175"/>
                      </a:cubicBezTo>
                      <a:lnTo>
                        <a:pt x="1378363" y="1436473"/>
                      </a:lnTo>
                      <a:cubicBezTo>
                        <a:pt x="1405385" y="1442741"/>
                        <a:pt x="1433665" y="1433749"/>
                        <a:pt x="1452106" y="1413032"/>
                      </a:cubicBezTo>
                      <a:cubicBezTo>
                        <a:pt x="1494158" y="1366122"/>
                        <a:pt x="1530944" y="1314744"/>
                        <a:pt x="1561795" y="1259813"/>
                      </a:cubicBezTo>
                      <a:cubicBezTo>
                        <a:pt x="1574892" y="1236306"/>
                        <a:pt x="1574664" y="1207654"/>
                        <a:pt x="1561195" y="1184356"/>
                      </a:cubicBezTo>
                      <a:lnTo>
                        <a:pt x="1502560" y="1083305"/>
                      </a:lnTo>
                      <a:cubicBezTo>
                        <a:pt x="1507322" y="1069542"/>
                        <a:pt x="1511789" y="1055397"/>
                        <a:pt x="1515875" y="1040662"/>
                      </a:cubicBezTo>
                      <a:lnTo>
                        <a:pt x="1621098" y="994228"/>
                      </a:lnTo>
                      <a:cubicBezTo>
                        <a:pt x="1648740" y="982064"/>
                        <a:pt x="1666580" y="954708"/>
                        <a:pt x="1666561" y="924505"/>
                      </a:cubicBezTo>
                      <a:lnTo>
                        <a:pt x="1666561" y="752007"/>
                      </a:lnTo>
                      <a:cubicBezTo>
                        <a:pt x="1666580" y="721803"/>
                        <a:pt x="1648740" y="694447"/>
                        <a:pt x="1621098" y="682284"/>
                      </a:cubicBezTo>
                      <a:lnTo>
                        <a:pt x="1515875" y="635849"/>
                      </a:lnTo>
                      <a:cubicBezTo>
                        <a:pt x="1511780" y="621114"/>
                        <a:pt x="1507322" y="606979"/>
                        <a:pt x="1502560" y="593206"/>
                      </a:cubicBezTo>
                      <a:lnTo>
                        <a:pt x="1561195" y="492155"/>
                      </a:lnTo>
                      <a:cubicBezTo>
                        <a:pt x="1574664" y="468857"/>
                        <a:pt x="1574892" y="440206"/>
                        <a:pt x="1561795" y="416698"/>
                      </a:cubicBezTo>
                      <a:cubicBezTo>
                        <a:pt x="1530953" y="361768"/>
                        <a:pt x="1494168" y="310390"/>
                        <a:pt x="1452106" y="263479"/>
                      </a:cubicBezTo>
                      <a:cubicBezTo>
                        <a:pt x="1433674" y="242743"/>
                        <a:pt x="1405385" y="233742"/>
                        <a:pt x="1378363" y="240038"/>
                      </a:cubicBezTo>
                      <a:lnTo>
                        <a:pt x="1267635" y="265337"/>
                      </a:lnTo>
                      <a:cubicBezTo>
                        <a:pt x="1256767" y="256850"/>
                        <a:pt x="1245603" y="248620"/>
                        <a:pt x="1234145" y="240629"/>
                      </a:cubicBezTo>
                      <a:lnTo>
                        <a:pt x="1223429" y="123204"/>
                      </a:lnTo>
                      <a:cubicBezTo>
                        <a:pt x="1220972" y="96115"/>
                        <a:pt x="1204236" y="72389"/>
                        <a:pt x="1179529" y="60997"/>
                      </a:cubicBezTo>
                      <a:cubicBezTo>
                        <a:pt x="1123045" y="34612"/>
                        <a:pt x="1063762" y="14715"/>
                        <a:pt x="1002792" y="1684"/>
                      </a:cubicBezTo>
                      <a:cubicBezTo>
                        <a:pt x="975627" y="-4116"/>
                        <a:pt x="947461" y="5418"/>
                        <a:pt x="929421" y="26535"/>
                      </a:cubicBezTo>
                      <a:lnTo>
                        <a:pt x="851878" y="116575"/>
                      </a:lnTo>
                      <a:lnTo>
                        <a:pt x="814673" y="116575"/>
                      </a:lnTo>
                      <a:lnTo>
                        <a:pt x="737130" y="26535"/>
                      </a:lnTo>
                      <a:cubicBezTo>
                        <a:pt x="719099" y="5399"/>
                        <a:pt x="690925" y="-4145"/>
                        <a:pt x="663759" y="1684"/>
                      </a:cubicBezTo>
                      <a:cubicBezTo>
                        <a:pt x="602799" y="14715"/>
                        <a:pt x="543506" y="34603"/>
                        <a:pt x="487023" y="60997"/>
                      </a:cubicBezTo>
                      <a:cubicBezTo>
                        <a:pt x="462315" y="72389"/>
                        <a:pt x="445580" y="96115"/>
                        <a:pt x="443122" y="123204"/>
                      </a:cubicBezTo>
                      <a:lnTo>
                        <a:pt x="432406" y="240629"/>
                      </a:lnTo>
                      <a:cubicBezTo>
                        <a:pt x="420948" y="248592"/>
                        <a:pt x="409785" y="256831"/>
                        <a:pt x="398917" y="265337"/>
                      </a:cubicBezTo>
                      <a:lnTo>
                        <a:pt x="288198" y="240038"/>
                      </a:lnTo>
                      <a:cubicBezTo>
                        <a:pt x="261176" y="233780"/>
                        <a:pt x="232906" y="242772"/>
                        <a:pt x="214456" y="263479"/>
                      </a:cubicBezTo>
                      <a:cubicBezTo>
                        <a:pt x="172384" y="310380"/>
                        <a:pt x="135627" y="361796"/>
                        <a:pt x="104842" y="416774"/>
                      </a:cubicBezTo>
                      <a:cubicBezTo>
                        <a:pt x="91745" y="440254"/>
                        <a:pt x="91973" y="468886"/>
                        <a:pt x="105432" y="492155"/>
                      </a:cubicBezTo>
                      <a:lnTo>
                        <a:pt x="163992" y="593130"/>
                      </a:lnTo>
                      <a:cubicBezTo>
                        <a:pt x="159230" y="606893"/>
                        <a:pt x="154791" y="621133"/>
                        <a:pt x="150676" y="635840"/>
                      </a:cubicBezTo>
                      <a:lnTo>
                        <a:pt x="45463" y="682284"/>
                      </a:lnTo>
                      <a:close/>
                      <a:moveTo>
                        <a:pt x="152391" y="801642"/>
                      </a:moveTo>
                      <a:lnTo>
                        <a:pt x="246231" y="760265"/>
                      </a:lnTo>
                      <a:cubicBezTo>
                        <a:pt x="268310" y="750559"/>
                        <a:pt x="284464" y="730957"/>
                        <a:pt x="289760" y="707430"/>
                      </a:cubicBezTo>
                      <a:cubicBezTo>
                        <a:pt x="296732" y="675997"/>
                        <a:pt x="306343" y="645203"/>
                        <a:pt x="318488" y="615380"/>
                      </a:cubicBezTo>
                      <a:cubicBezTo>
                        <a:pt x="327575" y="593435"/>
                        <a:pt x="325927" y="568517"/>
                        <a:pt x="314020" y="547962"/>
                      </a:cubicBezTo>
                      <a:lnTo>
                        <a:pt x="259842" y="454503"/>
                      </a:lnTo>
                      <a:cubicBezTo>
                        <a:pt x="272044" y="435529"/>
                        <a:pt x="285293" y="416927"/>
                        <a:pt x="299504" y="398915"/>
                      </a:cubicBezTo>
                      <a:lnTo>
                        <a:pt x="401603" y="422280"/>
                      </a:lnTo>
                      <a:cubicBezTo>
                        <a:pt x="425501" y="427804"/>
                        <a:pt x="450590" y="421432"/>
                        <a:pt x="468944" y="405163"/>
                      </a:cubicBezTo>
                      <a:cubicBezTo>
                        <a:pt x="492681" y="384342"/>
                        <a:pt x="518113" y="365549"/>
                        <a:pt x="544992" y="348985"/>
                      </a:cubicBezTo>
                      <a:cubicBezTo>
                        <a:pt x="565376" y="336393"/>
                        <a:pt x="578663" y="314952"/>
                        <a:pt x="580863" y="291092"/>
                      </a:cubicBezTo>
                      <a:lnTo>
                        <a:pt x="590760" y="182298"/>
                      </a:lnTo>
                      <a:cubicBezTo>
                        <a:pt x="611219" y="174258"/>
                        <a:pt x="631765" y="167267"/>
                        <a:pt x="652224" y="161457"/>
                      </a:cubicBezTo>
                      <a:lnTo>
                        <a:pt x="722024" y="242496"/>
                      </a:lnTo>
                      <a:cubicBezTo>
                        <a:pt x="736502" y="259307"/>
                        <a:pt x="757581" y="268975"/>
                        <a:pt x="779764" y="268985"/>
                      </a:cubicBezTo>
                      <a:lnTo>
                        <a:pt x="886768" y="268985"/>
                      </a:lnTo>
                      <a:cubicBezTo>
                        <a:pt x="908952" y="268975"/>
                        <a:pt x="930040" y="259307"/>
                        <a:pt x="944518" y="242496"/>
                      </a:cubicBezTo>
                      <a:lnTo>
                        <a:pt x="1014317" y="161457"/>
                      </a:lnTo>
                      <a:cubicBezTo>
                        <a:pt x="1034777" y="167258"/>
                        <a:pt x="1055323" y="174258"/>
                        <a:pt x="1075782" y="182298"/>
                      </a:cubicBezTo>
                      <a:lnTo>
                        <a:pt x="1085679" y="291092"/>
                      </a:lnTo>
                      <a:cubicBezTo>
                        <a:pt x="1087879" y="314952"/>
                        <a:pt x="1101166" y="336393"/>
                        <a:pt x="1121550" y="348985"/>
                      </a:cubicBezTo>
                      <a:cubicBezTo>
                        <a:pt x="1148429" y="365549"/>
                        <a:pt x="1173861" y="384342"/>
                        <a:pt x="1197598" y="405163"/>
                      </a:cubicBezTo>
                      <a:cubicBezTo>
                        <a:pt x="1215943" y="421451"/>
                        <a:pt x="1241050" y="427833"/>
                        <a:pt x="1264939" y="422280"/>
                      </a:cubicBezTo>
                      <a:lnTo>
                        <a:pt x="1367038" y="398915"/>
                      </a:lnTo>
                      <a:cubicBezTo>
                        <a:pt x="1381249" y="416927"/>
                        <a:pt x="1394498" y="435472"/>
                        <a:pt x="1406776" y="454579"/>
                      </a:cubicBezTo>
                      <a:lnTo>
                        <a:pt x="1352531" y="548048"/>
                      </a:lnTo>
                      <a:cubicBezTo>
                        <a:pt x="1340635" y="568632"/>
                        <a:pt x="1338977" y="593578"/>
                        <a:pt x="1348064" y="615542"/>
                      </a:cubicBezTo>
                      <a:cubicBezTo>
                        <a:pt x="1360218" y="645308"/>
                        <a:pt x="1369829" y="676055"/>
                        <a:pt x="1376791" y="707439"/>
                      </a:cubicBezTo>
                      <a:cubicBezTo>
                        <a:pt x="1382097" y="730966"/>
                        <a:pt x="1398251" y="750569"/>
                        <a:pt x="1420321" y="760275"/>
                      </a:cubicBezTo>
                      <a:lnTo>
                        <a:pt x="1514161" y="801651"/>
                      </a:lnTo>
                      <a:lnTo>
                        <a:pt x="1514161" y="874879"/>
                      </a:lnTo>
                      <a:lnTo>
                        <a:pt x="1420321" y="916256"/>
                      </a:lnTo>
                      <a:cubicBezTo>
                        <a:pt x="1398241" y="925962"/>
                        <a:pt x="1382087" y="945564"/>
                        <a:pt x="1376791" y="969091"/>
                      </a:cubicBezTo>
                      <a:cubicBezTo>
                        <a:pt x="1369829" y="1000486"/>
                        <a:pt x="1360218" y="1031223"/>
                        <a:pt x="1348064" y="1060988"/>
                      </a:cubicBezTo>
                      <a:cubicBezTo>
                        <a:pt x="1338977" y="1082953"/>
                        <a:pt x="1340625" y="1107899"/>
                        <a:pt x="1352531" y="1128483"/>
                      </a:cubicBezTo>
                      <a:lnTo>
                        <a:pt x="1406776" y="1221951"/>
                      </a:lnTo>
                      <a:cubicBezTo>
                        <a:pt x="1394498" y="1241001"/>
                        <a:pt x="1381249" y="1259556"/>
                        <a:pt x="1367038" y="1277615"/>
                      </a:cubicBezTo>
                      <a:lnTo>
                        <a:pt x="1264939" y="1254251"/>
                      </a:lnTo>
                      <a:cubicBezTo>
                        <a:pt x="1241041" y="1248659"/>
                        <a:pt x="1215924" y="1255041"/>
                        <a:pt x="1197598" y="1271367"/>
                      </a:cubicBezTo>
                      <a:cubicBezTo>
                        <a:pt x="1173861" y="1292189"/>
                        <a:pt x="1148429" y="1310981"/>
                        <a:pt x="1121550" y="1327545"/>
                      </a:cubicBezTo>
                      <a:cubicBezTo>
                        <a:pt x="1101166" y="1340138"/>
                        <a:pt x="1087879" y="1361578"/>
                        <a:pt x="1085679" y="1385438"/>
                      </a:cubicBezTo>
                      <a:lnTo>
                        <a:pt x="1075782" y="1494233"/>
                      </a:lnTo>
                      <a:cubicBezTo>
                        <a:pt x="1055323" y="1502272"/>
                        <a:pt x="1034777" y="1509263"/>
                        <a:pt x="1014317" y="1515074"/>
                      </a:cubicBezTo>
                      <a:lnTo>
                        <a:pt x="944518" y="1434035"/>
                      </a:lnTo>
                      <a:cubicBezTo>
                        <a:pt x="930040" y="1417223"/>
                        <a:pt x="908961" y="1407556"/>
                        <a:pt x="886778" y="1407546"/>
                      </a:cubicBezTo>
                      <a:lnTo>
                        <a:pt x="779774" y="1407546"/>
                      </a:lnTo>
                      <a:cubicBezTo>
                        <a:pt x="757590" y="1407556"/>
                        <a:pt x="736511" y="1417233"/>
                        <a:pt x="722033" y="1434035"/>
                      </a:cubicBezTo>
                      <a:lnTo>
                        <a:pt x="652234" y="1515074"/>
                      </a:lnTo>
                      <a:cubicBezTo>
                        <a:pt x="631774" y="1509273"/>
                        <a:pt x="611229" y="1502272"/>
                        <a:pt x="590769" y="1494233"/>
                      </a:cubicBezTo>
                      <a:lnTo>
                        <a:pt x="580873" y="1385438"/>
                      </a:lnTo>
                      <a:cubicBezTo>
                        <a:pt x="578673" y="1361578"/>
                        <a:pt x="565395" y="1340138"/>
                        <a:pt x="545002" y="1327545"/>
                      </a:cubicBezTo>
                      <a:cubicBezTo>
                        <a:pt x="518131" y="1311001"/>
                        <a:pt x="492719" y="1292198"/>
                        <a:pt x="469021" y="1271367"/>
                      </a:cubicBezTo>
                      <a:cubicBezTo>
                        <a:pt x="450571" y="1255156"/>
                        <a:pt x="425482" y="1248764"/>
                        <a:pt x="401526" y="1254174"/>
                      </a:cubicBezTo>
                      <a:lnTo>
                        <a:pt x="299504" y="1277539"/>
                      </a:lnTo>
                      <a:cubicBezTo>
                        <a:pt x="285293" y="1259604"/>
                        <a:pt x="272044" y="1241001"/>
                        <a:pt x="259766" y="1221951"/>
                      </a:cubicBezTo>
                      <a:lnTo>
                        <a:pt x="314011" y="1128483"/>
                      </a:lnTo>
                      <a:cubicBezTo>
                        <a:pt x="325907" y="1107899"/>
                        <a:pt x="327565" y="1082953"/>
                        <a:pt x="318478" y="1060988"/>
                      </a:cubicBezTo>
                      <a:cubicBezTo>
                        <a:pt x="306324" y="1031223"/>
                        <a:pt x="296713" y="1000476"/>
                        <a:pt x="289751" y="969091"/>
                      </a:cubicBezTo>
                      <a:cubicBezTo>
                        <a:pt x="284445" y="945564"/>
                        <a:pt x="268291" y="925962"/>
                        <a:pt x="246221" y="916256"/>
                      </a:cubicBezTo>
                      <a:lnTo>
                        <a:pt x="152381" y="874879"/>
                      </a:lnTo>
                      <a:lnTo>
                        <a:pt x="152391" y="801642"/>
                      </a:lnTo>
                      <a:close/>
                    </a:path>
                  </a:pathLst>
                </a:custGeom>
                <a:solidFill>
                  <a:srgbClr val="7D49C7"/>
                </a:solidFill>
                <a:ln w="9525" cap="flat">
                  <a:solidFill>
                    <a:srgbClr val="7D49C7"/>
                  </a:solid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89" name="Freeform: Shape 113">
                  <a:extLst>
                    <a:ext uri="{FF2B5EF4-FFF2-40B4-BE49-F238E27FC236}">
                      <a16:creationId xmlns:a16="http://schemas.microsoft.com/office/drawing/2014/main" id="{963CAD87-FA61-0CC0-7C52-A9A0B78F0822}"/>
                    </a:ext>
                  </a:extLst>
                </p:cNvPr>
                <p:cNvSpPr/>
                <p:nvPr/>
              </p:nvSpPr>
              <p:spPr>
                <a:xfrm>
                  <a:off x="7162713" y="1605009"/>
                  <a:ext cx="762000" cy="762000"/>
                </a:xfrm>
                <a:custGeom>
                  <a:avLst/>
                  <a:gdLst>
                    <a:gd name="connsiteX0" fmla="*/ 381000 w 762000"/>
                    <a:gd name="connsiteY0" fmla="*/ 762000 h 762000"/>
                    <a:gd name="connsiteX1" fmla="*/ 762000 w 762000"/>
                    <a:gd name="connsiteY1" fmla="*/ 381000 h 762000"/>
                    <a:gd name="connsiteX2" fmla="*/ 381000 w 762000"/>
                    <a:gd name="connsiteY2" fmla="*/ 0 h 762000"/>
                    <a:gd name="connsiteX3" fmla="*/ 0 w 762000"/>
                    <a:gd name="connsiteY3" fmla="*/ 381000 h 762000"/>
                    <a:gd name="connsiteX4" fmla="*/ 381000 w 762000"/>
                    <a:gd name="connsiteY4" fmla="*/ 762000 h 762000"/>
                    <a:gd name="connsiteX5" fmla="*/ 381000 w 762000"/>
                    <a:gd name="connsiteY5" fmla="*/ 152400 h 762000"/>
                    <a:gd name="connsiteX6" fmla="*/ 609600 w 762000"/>
                    <a:gd name="connsiteY6" fmla="*/ 381000 h 762000"/>
                    <a:gd name="connsiteX7" fmla="*/ 381000 w 762000"/>
                    <a:gd name="connsiteY7" fmla="*/ 609600 h 762000"/>
                    <a:gd name="connsiteX8" fmla="*/ 152400 w 762000"/>
                    <a:gd name="connsiteY8" fmla="*/ 381000 h 762000"/>
                    <a:gd name="connsiteX9" fmla="*/ 381000 w 762000"/>
                    <a:gd name="connsiteY9" fmla="*/ 1524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762000">
                      <a:moveTo>
                        <a:pt x="381000" y="762000"/>
                      </a:moveTo>
                      <a:cubicBezTo>
                        <a:pt x="591417" y="762000"/>
                        <a:pt x="762000" y="591417"/>
                        <a:pt x="762000" y="381000"/>
                      </a:cubicBezTo>
                      <a:cubicBezTo>
                        <a:pt x="762000" y="170583"/>
                        <a:pt x="591417" y="0"/>
                        <a:pt x="381000" y="0"/>
                      </a:cubicBezTo>
                      <a:cubicBezTo>
                        <a:pt x="170583" y="0"/>
                        <a:pt x="0" y="170583"/>
                        <a:pt x="0" y="381000"/>
                      </a:cubicBezTo>
                      <a:cubicBezTo>
                        <a:pt x="248" y="591322"/>
                        <a:pt x="170679" y="761752"/>
                        <a:pt x="381000" y="762000"/>
                      </a:cubicBezTo>
                      <a:close/>
                      <a:moveTo>
                        <a:pt x="381000" y="152400"/>
                      </a:moveTo>
                      <a:cubicBezTo>
                        <a:pt x="507254" y="152400"/>
                        <a:pt x="609600" y="254746"/>
                        <a:pt x="609600" y="381000"/>
                      </a:cubicBezTo>
                      <a:cubicBezTo>
                        <a:pt x="609600" y="507254"/>
                        <a:pt x="507254" y="609600"/>
                        <a:pt x="381000" y="609600"/>
                      </a:cubicBezTo>
                      <a:cubicBezTo>
                        <a:pt x="254746" y="609600"/>
                        <a:pt x="152400" y="507254"/>
                        <a:pt x="152400" y="381000"/>
                      </a:cubicBezTo>
                      <a:cubicBezTo>
                        <a:pt x="152533" y="254803"/>
                        <a:pt x="254803" y="152533"/>
                        <a:pt x="381000" y="152400"/>
                      </a:cubicBez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0" name="Freeform: Shape 114">
                  <a:extLst>
                    <a:ext uri="{FF2B5EF4-FFF2-40B4-BE49-F238E27FC236}">
                      <a16:creationId xmlns:a16="http://schemas.microsoft.com/office/drawing/2014/main" id="{F26CBA18-45F4-7D31-9296-84F35141CF66}"/>
                    </a:ext>
                  </a:extLst>
                </p:cNvPr>
                <p:cNvSpPr/>
                <p:nvPr/>
              </p:nvSpPr>
              <p:spPr>
                <a:xfrm>
                  <a:off x="6104590" y="3442477"/>
                  <a:ext cx="2268636" cy="2268626"/>
                </a:xfrm>
                <a:custGeom>
                  <a:avLst/>
                  <a:gdLst>
                    <a:gd name="connsiteX0" fmla="*/ 1264244 w 2268636"/>
                    <a:gd name="connsiteY0" fmla="*/ 2268627 h 2268626"/>
                    <a:gd name="connsiteX1" fmla="*/ 1338806 w 2268636"/>
                    <a:gd name="connsiteY1" fmla="*/ 2208124 h 2268626"/>
                    <a:gd name="connsiteX2" fmla="*/ 1362028 w 2268636"/>
                    <a:gd name="connsiteY2" fmla="*/ 2097691 h 2268626"/>
                    <a:gd name="connsiteX3" fmla="*/ 1419254 w 2268636"/>
                    <a:gd name="connsiteY3" fmla="*/ 2082289 h 2268626"/>
                    <a:gd name="connsiteX4" fmla="*/ 1495158 w 2268636"/>
                    <a:gd name="connsiteY4" fmla="*/ 2166976 h 2268626"/>
                    <a:gd name="connsiteX5" fmla="*/ 1581779 w 2268636"/>
                    <a:gd name="connsiteY5" fmla="*/ 2186245 h 2268626"/>
                    <a:gd name="connsiteX6" fmla="*/ 1821542 w 2268636"/>
                    <a:gd name="connsiteY6" fmla="*/ 2046275 h 2268626"/>
                    <a:gd name="connsiteX7" fmla="*/ 1848107 w 2268636"/>
                    <a:gd name="connsiteY7" fmla="*/ 1961588 h 2268626"/>
                    <a:gd name="connsiteX8" fmla="*/ 1813131 w 2268636"/>
                    <a:gd name="connsiteY8" fmla="*/ 1855099 h 2268626"/>
                    <a:gd name="connsiteX9" fmla="*/ 1855099 w 2268636"/>
                    <a:gd name="connsiteY9" fmla="*/ 1813131 h 2268626"/>
                    <a:gd name="connsiteX10" fmla="*/ 1961512 w 2268636"/>
                    <a:gd name="connsiteY10" fmla="*/ 1848107 h 2268626"/>
                    <a:gd name="connsiteX11" fmla="*/ 2046122 w 2268636"/>
                    <a:gd name="connsiteY11" fmla="*/ 1821618 h 2268626"/>
                    <a:gd name="connsiteX12" fmla="*/ 2186245 w 2268636"/>
                    <a:gd name="connsiteY12" fmla="*/ 1581779 h 2268626"/>
                    <a:gd name="connsiteX13" fmla="*/ 2166976 w 2268636"/>
                    <a:gd name="connsiteY13" fmla="*/ 1495158 h 2268626"/>
                    <a:gd name="connsiteX14" fmla="*/ 2082222 w 2268636"/>
                    <a:gd name="connsiteY14" fmla="*/ 1419254 h 2268626"/>
                    <a:gd name="connsiteX15" fmla="*/ 2097700 w 2268636"/>
                    <a:gd name="connsiteY15" fmla="*/ 1362028 h 2268626"/>
                    <a:gd name="connsiteX16" fmla="*/ 2208133 w 2268636"/>
                    <a:gd name="connsiteY16" fmla="*/ 1338805 h 2268626"/>
                    <a:gd name="connsiteX17" fmla="*/ 2268636 w 2268636"/>
                    <a:gd name="connsiteY17" fmla="*/ 1264244 h 2268626"/>
                    <a:gd name="connsiteX18" fmla="*/ 2268636 w 2268636"/>
                    <a:gd name="connsiteY18" fmla="*/ 1004392 h 2268626"/>
                    <a:gd name="connsiteX19" fmla="*/ 2208133 w 2268636"/>
                    <a:gd name="connsiteY19" fmla="*/ 929831 h 2268626"/>
                    <a:gd name="connsiteX20" fmla="*/ 2097700 w 2268636"/>
                    <a:gd name="connsiteY20" fmla="*/ 906609 h 2268626"/>
                    <a:gd name="connsiteX21" fmla="*/ 2082298 w 2268636"/>
                    <a:gd name="connsiteY21" fmla="*/ 849382 h 2268626"/>
                    <a:gd name="connsiteX22" fmla="*/ 2166985 w 2268636"/>
                    <a:gd name="connsiteY22" fmla="*/ 773478 h 2268626"/>
                    <a:gd name="connsiteX23" fmla="*/ 2186254 w 2268636"/>
                    <a:gd name="connsiteY23" fmla="*/ 686857 h 2268626"/>
                    <a:gd name="connsiteX24" fmla="*/ 2046284 w 2268636"/>
                    <a:gd name="connsiteY24" fmla="*/ 447094 h 2268626"/>
                    <a:gd name="connsiteX25" fmla="*/ 1961598 w 2268636"/>
                    <a:gd name="connsiteY25" fmla="*/ 420529 h 2268626"/>
                    <a:gd name="connsiteX26" fmla="*/ 1855108 w 2268636"/>
                    <a:gd name="connsiteY26" fmla="*/ 455505 h 2268626"/>
                    <a:gd name="connsiteX27" fmla="*/ 1813141 w 2268636"/>
                    <a:gd name="connsiteY27" fmla="*/ 413537 h 2268626"/>
                    <a:gd name="connsiteX28" fmla="*/ 1848117 w 2268636"/>
                    <a:gd name="connsiteY28" fmla="*/ 307124 h 2268626"/>
                    <a:gd name="connsiteX29" fmla="*/ 1821628 w 2268636"/>
                    <a:gd name="connsiteY29" fmla="*/ 222514 h 2268626"/>
                    <a:gd name="connsiteX30" fmla="*/ 1581788 w 2268636"/>
                    <a:gd name="connsiteY30" fmla="*/ 82391 h 2268626"/>
                    <a:gd name="connsiteX31" fmla="*/ 1495168 w 2268636"/>
                    <a:gd name="connsiteY31" fmla="*/ 101660 h 2268626"/>
                    <a:gd name="connsiteX32" fmla="*/ 1419263 w 2268636"/>
                    <a:gd name="connsiteY32" fmla="*/ 186414 h 2268626"/>
                    <a:gd name="connsiteX33" fmla="*/ 1362037 w 2268636"/>
                    <a:gd name="connsiteY33" fmla="*/ 170936 h 2268626"/>
                    <a:gd name="connsiteX34" fmla="*/ 1338815 w 2268636"/>
                    <a:gd name="connsiteY34" fmla="*/ 60503 h 2268626"/>
                    <a:gd name="connsiteX35" fmla="*/ 1264253 w 2268636"/>
                    <a:gd name="connsiteY35" fmla="*/ 0 h 2268626"/>
                    <a:gd name="connsiteX36" fmla="*/ 1004392 w 2268636"/>
                    <a:gd name="connsiteY36" fmla="*/ 0 h 2268626"/>
                    <a:gd name="connsiteX37" fmla="*/ 929831 w 2268636"/>
                    <a:gd name="connsiteY37" fmla="*/ 60503 h 2268626"/>
                    <a:gd name="connsiteX38" fmla="*/ 906609 w 2268636"/>
                    <a:gd name="connsiteY38" fmla="*/ 170936 h 2268626"/>
                    <a:gd name="connsiteX39" fmla="*/ 849382 w 2268636"/>
                    <a:gd name="connsiteY39" fmla="*/ 186338 h 2268626"/>
                    <a:gd name="connsiteX40" fmla="*/ 773478 w 2268636"/>
                    <a:gd name="connsiteY40" fmla="*/ 101651 h 2268626"/>
                    <a:gd name="connsiteX41" fmla="*/ 686857 w 2268636"/>
                    <a:gd name="connsiteY41" fmla="*/ 82382 h 2268626"/>
                    <a:gd name="connsiteX42" fmla="*/ 447094 w 2268636"/>
                    <a:gd name="connsiteY42" fmla="*/ 222352 h 2268626"/>
                    <a:gd name="connsiteX43" fmla="*/ 420529 w 2268636"/>
                    <a:gd name="connsiteY43" fmla="*/ 307038 h 2268626"/>
                    <a:gd name="connsiteX44" fmla="*/ 455505 w 2268636"/>
                    <a:gd name="connsiteY44" fmla="*/ 413528 h 2268626"/>
                    <a:gd name="connsiteX45" fmla="*/ 413537 w 2268636"/>
                    <a:gd name="connsiteY45" fmla="*/ 455495 h 2268626"/>
                    <a:gd name="connsiteX46" fmla="*/ 307124 w 2268636"/>
                    <a:gd name="connsiteY46" fmla="*/ 420519 h 2268626"/>
                    <a:gd name="connsiteX47" fmla="*/ 222514 w 2268636"/>
                    <a:gd name="connsiteY47" fmla="*/ 447008 h 2268626"/>
                    <a:gd name="connsiteX48" fmla="*/ 82391 w 2268636"/>
                    <a:gd name="connsiteY48" fmla="*/ 686848 h 2268626"/>
                    <a:gd name="connsiteX49" fmla="*/ 101660 w 2268636"/>
                    <a:gd name="connsiteY49" fmla="*/ 773468 h 2268626"/>
                    <a:gd name="connsiteX50" fmla="*/ 186414 w 2268636"/>
                    <a:gd name="connsiteY50" fmla="*/ 849373 h 2268626"/>
                    <a:gd name="connsiteX51" fmla="*/ 170936 w 2268636"/>
                    <a:gd name="connsiteY51" fmla="*/ 906599 h 2268626"/>
                    <a:gd name="connsiteX52" fmla="*/ 60503 w 2268636"/>
                    <a:gd name="connsiteY52" fmla="*/ 929821 h 2268626"/>
                    <a:gd name="connsiteX53" fmla="*/ 0 w 2268636"/>
                    <a:gd name="connsiteY53" fmla="*/ 1004383 h 2268626"/>
                    <a:gd name="connsiteX54" fmla="*/ 0 w 2268636"/>
                    <a:gd name="connsiteY54" fmla="*/ 1264234 h 2268626"/>
                    <a:gd name="connsiteX55" fmla="*/ 60503 w 2268636"/>
                    <a:gd name="connsiteY55" fmla="*/ 1338796 h 2268626"/>
                    <a:gd name="connsiteX56" fmla="*/ 170936 w 2268636"/>
                    <a:gd name="connsiteY56" fmla="*/ 1362018 h 2268626"/>
                    <a:gd name="connsiteX57" fmla="*/ 186338 w 2268636"/>
                    <a:gd name="connsiteY57" fmla="*/ 1419244 h 2268626"/>
                    <a:gd name="connsiteX58" fmla="*/ 101651 w 2268636"/>
                    <a:gd name="connsiteY58" fmla="*/ 1495149 h 2268626"/>
                    <a:gd name="connsiteX59" fmla="*/ 82382 w 2268636"/>
                    <a:gd name="connsiteY59" fmla="*/ 1581769 h 2268626"/>
                    <a:gd name="connsiteX60" fmla="*/ 222352 w 2268636"/>
                    <a:gd name="connsiteY60" fmla="*/ 1821533 h 2268626"/>
                    <a:gd name="connsiteX61" fmla="*/ 307038 w 2268636"/>
                    <a:gd name="connsiteY61" fmla="*/ 1848098 h 2268626"/>
                    <a:gd name="connsiteX62" fmla="*/ 413528 w 2268636"/>
                    <a:gd name="connsiteY62" fmla="*/ 1813122 h 2268626"/>
                    <a:gd name="connsiteX63" fmla="*/ 455495 w 2268636"/>
                    <a:gd name="connsiteY63" fmla="*/ 1855089 h 2268626"/>
                    <a:gd name="connsiteX64" fmla="*/ 420519 w 2268636"/>
                    <a:gd name="connsiteY64" fmla="*/ 1961502 h 2268626"/>
                    <a:gd name="connsiteX65" fmla="*/ 447008 w 2268636"/>
                    <a:gd name="connsiteY65" fmla="*/ 2046113 h 2268626"/>
                    <a:gd name="connsiteX66" fmla="*/ 686848 w 2268636"/>
                    <a:gd name="connsiteY66" fmla="*/ 2186235 h 2268626"/>
                    <a:gd name="connsiteX67" fmla="*/ 773468 w 2268636"/>
                    <a:gd name="connsiteY67" fmla="*/ 2166966 h 2268626"/>
                    <a:gd name="connsiteX68" fmla="*/ 849373 w 2268636"/>
                    <a:gd name="connsiteY68" fmla="*/ 2082213 h 2268626"/>
                    <a:gd name="connsiteX69" fmla="*/ 906599 w 2268636"/>
                    <a:gd name="connsiteY69" fmla="*/ 2097691 h 2268626"/>
                    <a:gd name="connsiteX70" fmla="*/ 929821 w 2268636"/>
                    <a:gd name="connsiteY70" fmla="*/ 2208124 h 2268626"/>
                    <a:gd name="connsiteX71" fmla="*/ 1004383 w 2268636"/>
                    <a:gd name="connsiteY71" fmla="*/ 2268627 h 2268626"/>
                    <a:gd name="connsiteX72" fmla="*/ 1264244 w 2268636"/>
                    <a:gd name="connsiteY72" fmla="*/ 2268627 h 2268626"/>
                    <a:gd name="connsiteX73" fmla="*/ 851621 w 2268636"/>
                    <a:gd name="connsiteY73" fmla="*/ 1922526 h 2268626"/>
                    <a:gd name="connsiteX74" fmla="*/ 769096 w 2268636"/>
                    <a:gd name="connsiteY74" fmla="*/ 1943434 h 2268626"/>
                    <a:gd name="connsiteX75" fmla="*/ 697506 w 2268636"/>
                    <a:gd name="connsiteY75" fmla="*/ 2023358 h 2268626"/>
                    <a:gd name="connsiteX76" fmla="*/ 582759 w 2268636"/>
                    <a:gd name="connsiteY76" fmla="*/ 1956016 h 2268626"/>
                    <a:gd name="connsiteX77" fmla="*/ 615877 w 2268636"/>
                    <a:gd name="connsiteY77" fmla="*/ 1855337 h 2268626"/>
                    <a:gd name="connsiteX78" fmla="*/ 592731 w 2268636"/>
                    <a:gd name="connsiteY78" fmla="*/ 1773336 h 2268626"/>
                    <a:gd name="connsiteX79" fmla="*/ 495176 w 2268636"/>
                    <a:gd name="connsiteY79" fmla="*/ 1675857 h 2268626"/>
                    <a:gd name="connsiteX80" fmla="*/ 413242 w 2268636"/>
                    <a:gd name="connsiteY80" fmla="*/ 1652788 h 2268626"/>
                    <a:gd name="connsiteX81" fmla="*/ 312639 w 2268636"/>
                    <a:gd name="connsiteY81" fmla="*/ 1685906 h 2268626"/>
                    <a:gd name="connsiteX82" fmla="*/ 245297 w 2268636"/>
                    <a:gd name="connsiteY82" fmla="*/ 1571158 h 2268626"/>
                    <a:gd name="connsiteX83" fmla="*/ 325222 w 2268636"/>
                    <a:gd name="connsiteY83" fmla="*/ 1499502 h 2268626"/>
                    <a:gd name="connsiteX84" fmla="*/ 346129 w 2268636"/>
                    <a:gd name="connsiteY84" fmla="*/ 1416901 h 2268626"/>
                    <a:gd name="connsiteX85" fmla="*/ 310334 w 2268636"/>
                    <a:gd name="connsiteY85" fmla="*/ 1284218 h 2268626"/>
                    <a:gd name="connsiteX86" fmla="*/ 251022 w 2268636"/>
                    <a:gd name="connsiteY86" fmla="*/ 1223201 h 2268626"/>
                    <a:gd name="connsiteX87" fmla="*/ 152419 w 2268636"/>
                    <a:gd name="connsiteY87" fmla="*/ 1202436 h 2268626"/>
                    <a:gd name="connsiteX88" fmla="*/ 152419 w 2268636"/>
                    <a:gd name="connsiteY88" fmla="*/ 1066257 h 2268626"/>
                    <a:gd name="connsiteX89" fmla="*/ 251022 w 2268636"/>
                    <a:gd name="connsiteY89" fmla="*/ 1045493 h 2268626"/>
                    <a:gd name="connsiteX90" fmla="*/ 310334 w 2268636"/>
                    <a:gd name="connsiteY90" fmla="*/ 984476 h 2268626"/>
                    <a:gd name="connsiteX91" fmla="*/ 346129 w 2268636"/>
                    <a:gd name="connsiteY91" fmla="*/ 851640 h 2268626"/>
                    <a:gd name="connsiteX92" fmla="*/ 325222 w 2268636"/>
                    <a:gd name="connsiteY92" fmla="*/ 769115 h 2268626"/>
                    <a:gd name="connsiteX93" fmla="*/ 245297 w 2268636"/>
                    <a:gd name="connsiteY93" fmla="*/ 697535 h 2268626"/>
                    <a:gd name="connsiteX94" fmla="*/ 312639 w 2268636"/>
                    <a:gd name="connsiteY94" fmla="*/ 582787 h 2268626"/>
                    <a:gd name="connsiteX95" fmla="*/ 413319 w 2268636"/>
                    <a:gd name="connsiteY95" fmla="*/ 615906 h 2268626"/>
                    <a:gd name="connsiteX96" fmla="*/ 495319 w 2268636"/>
                    <a:gd name="connsiteY96" fmla="*/ 592760 h 2268626"/>
                    <a:gd name="connsiteX97" fmla="*/ 592798 w 2268636"/>
                    <a:gd name="connsiteY97" fmla="*/ 495205 h 2268626"/>
                    <a:gd name="connsiteX98" fmla="*/ 615868 w 2268636"/>
                    <a:gd name="connsiteY98" fmla="*/ 413271 h 2268626"/>
                    <a:gd name="connsiteX99" fmla="*/ 582749 w 2268636"/>
                    <a:gd name="connsiteY99" fmla="*/ 312668 h 2268626"/>
                    <a:gd name="connsiteX100" fmla="*/ 697497 w 2268636"/>
                    <a:gd name="connsiteY100" fmla="*/ 245326 h 2268626"/>
                    <a:gd name="connsiteX101" fmla="*/ 769154 w 2268636"/>
                    <a:gd name="connsiteY101" fmla="*/ 325250 h 2268626"/>
                    <a:gd name="connsiteX102" fmla="*/ 851754 w 2268636"/>
                    <a:gd name="connsiteY102" fmla="*/ 346158 h 2268626"/>
                    <a:gd name="connsiteX103" fmla="*/ 984437 w 2268636"/>
                    <a:gd name="connsiteY103" fmla="*/ 310363 h 2268626"/>
                    <a:gd name="connsiteX104" fmla="*/ 1045455 w 2268636"/>
                    <a:gd name="connsiteY104" fmla="*/ 251051 h 2268626"/>
                    <a:gd name="connsiteX105" fmla="*/ 1066219 w 2268636"/>
                    <a:gd name="connsiteY105" fmla="*/ 152448 h 2268626"/>
                    <a:gd name="connsiteX106" fmla="*/ 1202398 w 2268636"/>
                    <a:gd name="connsiteY106" fmla="*/ 152448 h 2268626"/>
                    <a:gd name="connsiteX107" fmla="*/ 1223162 w 2268636"/>
                    <a:gd name="connsiteY107" fmla="*/ 251051 h 2268626"/>
                    <a:gd name="connsiteX108" fmla="*/ 1284180 w 2268636"/>
                    <a:gd name="connsiteY108" fmla="*/ 310363 h 2268626"/>
                    <a:gd name="connsiteX109" fmla="*/ 1417006 w 2268636"/>
                    <a:gd name="connsiteY109" fmla="*/ 346158 h 2268626"/>
                    <a:gd name="connsiteX110" fmla="*/ 1499530 w 2268636"/>
                    <a:gd name="connsiteY110" fmla="*/ 325250 h 2268626"/>
                    <a:gd name="connsiteX111" fmla="*/ 1571120 w 2268636"/>
                    <a:gd name="connsiteY111" fmla="*/ 245326 h 2268626"/>
                    <a:gd name="connsiteX112" fmla="*/ 1685868 w 2268636"/>
                    <a:gd name="connsiteY112" fmla="*/ 312668 h 2268626"/>
                    <a:gd name="connsiteX113" fmla="*/ 1652750 w 2268636"/>
                    <a:gd name="connsiteY113" fmla="*/ 413347 h 2268626"/>
                    <a:gd name="connsiteX114" fmla="*/ 1675895 w 2268636"/>
                    <a:gd name="connsiteY114" fmla="*/ 495348 h 2268626"/>
                    <a:gd name="connsiteX115" fmla="*/ 1773450 w 2268636"/>
                    <a:gd name="connsiteY115" fmla="*/ 592826 h 2268626"/>
                    <a:gd name="connsiteX116" fmla="*/ 1855384 w 2268636"/>
                    <a:gd name="connsiteY116" fmla="*/ 615896 h 2268626"/>
                    <a:gd name="connsiteX117" fmla="*/ 1955988 w 2268636"/>
                    <a:gd name="connsiteY117" fmla="*/ 582778 h 2268626"/>
                    <a:gd name="connsiteX118" fmla="*/ 2023329 w 2268636"/>
                    <a:gd name="connsiteY118" fmla="*/ 697525 h 2268626"/>
                    <a:gd name="connsiteX119" fmla="*/ 1943405 w 2268636"/>
                    <a:gd name="connsiteY119" fmla="*/ 769182 h 2268626"/>
                    <a:gd name="connsiteX120" fmla="*/ 1922498 w 2268636"/>
                    <a:gd name="connsiteY120" fmla="*/ 851783 h 2268626"/>
                    <a:gd name="connsiteX121" fmla="*/ 1958293 w 2268636"/>
                    <a:gd name="connsiteY121" fmla="*/ 984466 h 2268626"/>
                    <a:gd name="connsiteX122" fmla="*/ 2017605 w 2268636"/>
                    <a:gd name="connsiteY122" fmla="*/ 1045483 h 2268626"/>
                    <a:gd name="connsiteX123" fmla="*/ 2116207 w 2268636"/>
                    <a:gd name="connsiteY123" fmla="*/ 1066248 h 2268626"/>
                    <a:gd name="connsiteX124" fmla="*/ 2116207 w 2268636"/>
                    <a:gd name="connsiteY124" fmla="*/ 1202427 h 2268626"/>
                    <a:gd name="connsiteX125" fmla="*/ 2017614 w 2268636"/>
                    <a:gd name="connsiteY125" fmla="*/ 1223182 h 2268626"/>
                    <a:gd name="connsiteX126" fmla="*/ 1958302 w 2268636"/>
                    <a:gd name="connsiteY126" fmla="*/ 1284199 h 2268626"/>
                    <a:gd name="connsiteX127" fmla="*/ 1922507 w 2268636"/>
                    <a:gd name="connsiteY127" fmla="*/ 1417034 h 2268626"/>
                    <a:gd name="connsiteX128" fmla="*/ 1943414 w 2268636"/>
                    <a:gd name="connsiteY128" fmla="*/ 1499559 h 2268626"/>
                    <a:gd name="connsiteX129" fmla="*/ 2023339 w 2268636"/>
                    <a:gd name="connsiteY129" fmla="*/ 1571149 h 2268626"/>
                    <a:gd name="connsiteX130" fmla="*/ 1955997 w 2268636"/>
                    <a:gd name="connsiteY130" fmla="*/ 1685896 h 2268626"/>
                    <a:gd name="connsiteX131" fmla="*/ 1855318 w 2268636"/>
                    <a:gd name="connsiteY131" fmla="*/ 1652778 h 2268626"/>
                    <a:gd name="connsiteX132" fmla="*/ 1773317 w 2268636"/>
                    <a:gd name="connsiteY132" fmla="*/ 1675924 h 2268626"/>
                    <a:gd name="connsiteX133" fmla="*/ 1675838 w 2268636"/>
                    <a:gd name="connsiteY133" fmla="*/ 1773479 h 2268626"/>
                    <a:gd name="connsiteX134" fmla="*/ 1652769 w 2268636"/>
                    <a:gd name="connsiteY134" fmla="*/ 1855413 h 2268626"/>
                    <a:gd name="connsiteX135" fmla="*/ 1685887 w 2268636"/>
                    <a:gd name="connsiteY135" fmla="*/ 1956016 h 2268626"/>
                    <a:gd name="connsiteX136" fmla="*/ 1571139 w 2268636"/>
                    <a:gd name="connsiteY136" fmla="*/ 2023358 h 2268626"/>
                    <a:gd name="connsiteX137" fmla="*/ 1499483 w 2268636"/>
                    <a:gd name="connsiteY137" fmla="*/ 1943434 h 2268626"/>
                    <a:gd name="connsiteX138" fmla="*/ 1416882 w 2268636"/>
                    <a:gd name="connsiteY138" fmla="*/ 1922526 h 2268626"/>
                    <a:gd name="connsiteX139" fmla="*/ 1284199 w 2268636"/>
                    <a:gd name="connsiteY139" fmla="*/ 1958321 h 2268626"/>
                    <a:gd name="connsiteX140" fmla="*/ 1223182 w 2268636"/>
                    <a:gd name="connsiteY140" fmla="*/ 2017633 h 2268626"/>
                    <a:gd name="connsiteX141" fmla="*/ 1202417 w 2268636"/>
                    <a:gd name="connsiteY141" fmla="*/ 2116236 h 2268626"/>
                    <a:gd name="connsiteX142" fmla="*/ 1066238 w 2268636"/>
                    <a:gd name="connsiteY142" fmla="*/ 2116236 h 2268626"/>
                    <a:gd name="connsiteX143" fmla="*/ 1045474 w 2268636"/>
                    <a:gd name="connsiteY143" fmla="*/ 2017633 h 2268626"/>
                    <a:gd name="connsiteX144" fmla="*/ 984456 w 2268636"/>
                    <a:gd name="connsiteY144" fmla="*/ 1958321 h 2268626"/>
                    <a:gd name="connsiteX145" fmla="*/ 851621 w 2268636"/>
                    <a:gd name="connsiteY145" fmla="*/ 1922526 h 2268626"/>
                    <a:gd name="connsiteX146" fmla="*/ 851621 w 2268636"/>
                    <a:gd name="connsiteY146" fmla="*/ 1922526 h 226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268636" h="2268626">
                      <a:moveTo>
                        <a:pt x="1264244" y="2268627"/>
                      </a:moveTo>
                      <a:cubicBezTo>
                        <a:pt x="1300277" y="2268617"/>
                        <a:pt x="1331376" y="2243385"/>
                        <a:pt x="1338806" y="2208124"/>
                      </a:cubicBezTo>
                      <a:lnTo>
                        <a:pt x="1362028" y="2097691"/>
                      </a:lnTo>
                      <a:cubicBezTo>
                        <a:pt x="1381154" y="2093147"/>
                        <a:pt x="1400280" y="2088013"/>
                        <a:pt x="1419254" y="2082289"/>
                      </a:cubicBezTo>
                      <a:lnTo>
                        <a:pt x="1495158" y="2166976"/>
                      </a:lnTo>
                      <a:cubicBezTo>
                        <a:pt x="1516885" y="2191350"/>
                        <a:pt x="1551765" y="2199104"/>
                        <a:pt x="1581779" y="2186245"/>
                      </a:cubicBezTo>
                      <a:cubicBezTo>
                        <a:pt x="1667085" y="2149488"/>
                        <a:pt x="1747590" y="2102482"/>
                        <a:pt x="1821542" y="2046275"/>
                      </a:cubicBezTo>
                      <a:cubicBezTo>
                        <a:pt x="1847612" y="2026644"/>
                        <a:pt x="1858289" y="1992592"/>
                        <a:pt x="1848107" y="1961588"/>
                      </a:cubicBezTo>
                      <a:lnTo>
                        <a:pt x="1813131" y="1855099"/>
                      </a:lnTo>
                      <a:cubicBezTo>
                        <a:pt x="1827495" y="1841554"/>
                        <a:pt x="1841554" y="1827495"/>
                        <a:pt x="1855099" y="1813131"/>
                      </a:cubicBezTo>
                      <a:lnTo>
                        <a:pt x="1961512" y="1848107"/>
                      </a:lnTo>
                      <a:cubicBezTo>
                        <a:pt x="1992478" y="1858213"/>
                        <a:pt x="2026444" y="1847574"/>
                        <a:pt x="2046122" y="1821618"/>
                      </a:cubicBezTo>
                      <a:cubicBezTo>
                        <a:pt x="2102425" y="1747676"/>
                        <a:pt x="2149488" y="1667142"/>
                        <a:pt x="2186245" y="1581779"/>
                      </a:cubicBezTo>
                      <a:cubicBezTo>
                        <a:pt x="2199047" y="1551756"/>
                        <a:pt x="2191293" y="1516923"/>
                        <a:pt x="2166976" y="1495158"/>
                      </a:cubicBezTo>
                      <a:lnTo>
                        <a:pt x="2082222" y="1419254"/>
                      </a:lnTo>
                      <a:cubicBezTo>
                        <a:pt x="2088023" y="1400280"/>
                        <a:pt x="2093157" y="1381154"/>
                        <a:pt x="2097700" y="1362028"/>
                      </a:cubicBezTo>
                      <a:lnTo>
                        <a:pt x="2208133" y="1338805"/>
                      </a:lnTo>
                      <a:cubicBezTo>
                        <a:pt x="2243385" y="1331376"/>
                        <a:pt x="2268627" y="1300277"/>
                        <a:pt x="2268636" y="1264244"/>
                      </a:cubicBezTo>
                      <a:lnTo>
                        <a:pt x="2268636" y="1004392"/>
                      </a:lnTo>
                      <a:cubicBezTo>
                        <a:pt x="2268627" y="968359"/>
                        <a:pt x="2243395" y="937260"/>
                        <a:pt x="2208133" y="929831"/>
                      </a:cubicBezTo>
                      <a:lnTo>
                        <a:pt x="2097700" y="906609"/>
                      </a:lnTo>
                      <a:cubicBezTo>
                        <a:pt x="2093157" y="887482"/>
                        <a:pt x="2088023" y="868356"/>
                        <a:pt x="2082298" y="849382"/>
                      </a:cubicBezTo>
                      <a:lnTo>
                        <a:pt x="2166985" y="773478"/>
                      </a:lnTo>
                      <a:cubicBezTo>
                        <a:pt x="2191303" y="751713"/>
                        <a:pt x="2199056" y="716880"/>
                        <a:pt x="2186254" y="686857"/>
                      </a:cubicBezTo>
                      <a:cubicBezTo>
                        <a:pt x="2149498" y="601552"/>
                        <a:pt x="2102491" y="521046"/>
                        <a:pt x="2046284" y="447094"/>
                      </a:cubicBezTo>
                      <a:cubicBezTo>
                        <a:pt x="2026606" y="421091"/>
                        <a:pt x="1992611" y="410423"/>
                        <a:pt x="1961598" y="420529"/>
                      </a:cubicBezTo>
                      <a:lnTo>
                        <a:pt x="1855108" y="455505"/>
                      </a:lnTo>
                      <a:cubicBezTo>
                        <a:pt x="1841564" y="441141"/>
                        <a:pt x="1827505" y="427082"/>
                        <a:pt x="1813141" y="413537"/>
                      </a:cubicBezTo>
                      <a:lnTo>
                        <a:pt x="1848117" y="307124"/>
                      </a:lnTo>
                      <a:cubicBezTo>
                        <a:pt x="1858299" y="276158"/>
                        <a:pt x="1847650" y="242145"/>
                        <a:pt x="1821628" y="222514"/>
                      </a:cubicBezTo>
                      <a:cubicBezTo>
                        <a:pt x="1747685" y="166211"/>
                        <a:pt x="1667151" y="119148"/>
                        <a:pt x="1581788" y="82391"/>
                      </a:cubicBezTo>
                      <a:cubicBezTo>
                        <a:pt x="1551756" y="69723"/>
                        <a:pt x="1516999" y="77457"/>
                        <a:pt x="1495168" y="101660"/>
                      </a:cubicBezTo>
                      <a:lnTo>
                        <a:pt x="1419263" y="186414"/>
                      </a:lnTo>
                      <a:cubicBezTo>
                        <a:pt x="1400289" y="180613"/>
                        <a:pt x="1381163" y="175479"/>
                        <a:pt x="1362037" y="170936"/>
                      </a:cubicBezTo>
                      <a:lnTo>
                        <a:pt x="1338815" y="60503"/>
                      </a:lnTo>
                      <a:cubicBezTo>
                        <a:pt x="1331386" y="25251"/>
                        <a:pt x="1300287" y="10"/>
                        <a:pt x="1264253" y="0"/>
                      </a:cubicBezTo>
                      <a:lnTo>
                        <a:pt x="1004392" y="0"/>
                      </a:lnTo>
                      <a:cubicBezTo>
                        <a:pt x="968359" y="10"/>
                        <a:pt x="937260" y="25241"/>
                        <a:pt x="929831" y="60503"/>
                      </a:cubicBezTo>
                      <a:lnTo>
                        <a:pt x="906609" y="170936"/>
                      </a:lnTo>
                      <a:cubicBezTo>
                        <a:pt x="887482" y="175479"/>
                        <a:pt x="868356" y="180613"/>
                        <a:pt x="849382" y="186338"/>
                      </a:cubicBezTo>
                      <a:lnTo>
                        <a:pt x="773478" y="101651"/>
                      </a:lnTo>
                      <a:cubicBezTo>
                        <a:pt x="751656" y="77438"/>
                        <a:pt x="716890" y="69704"/>
                        <a:pt x="686857" y="82382"/>
                      </a:cubicBezTo>
                      <a:cubicBezTo>
                        <a:pt x="601552" y="119139"/>
                        <a:pt x="521046" y="166145"/>
                        <a:pt x="447094" y="222352"/>
                      </a:cubicBezTo>
                      <a:cubicBezTo>
                        <a:pt x="421024" y="241983"/>
                        <a:pt x="410347" y="276034"/>
                        <a:pt x="420529" y="307038"/>
                      </a:cubicBezTo>
                      <a:lnTo>
                        <a:pt x="455505" y="413528"/>
                      </a:lnTo>
                      <a:cubicBezTo>
                        <a:pt x="441141" y="427073"/>
                        <a:pt x="427082" y="441131"/>
                        <a:pt x="413537" y="455495"/>
                      </a:cubicBezTo>
                      <a:lnTo>
                        <a:pt x="307124" y="420519"/>
                      </a:lnTo>
                      <a:cubicBezTo>
                        <a:pt x="276158" y="410489"/>
                        <a:pt x="242230" y="421110"/>
                        <a:pt x="222514" y="447008"/>
                      </a:cubicBezTo>
                      <a:cubicBezTo>
                        <a:pt x="166211" y="520951"/>
                        <a:pt x="119148" y="601485"/>
                        <a:pt x="82391" y="686848"/>
                      </a:cubicBezTo>
                      <a:cubicBezTo>
                        <a:pt x="69590" y="716871"/>
                        <a:pt x="77343" y="751704"/>
                        <a:pt x="101660" y="773468"/>
                      </a:cubicBezTo>
                      <a:lnTo>
                        <a:pt x="186414" y="849373"/>
                      </a:lnTo>
                      <a:cubicBezTo>
                        <a:pt x="180613" y="868347"/>
                        <a:pt x="175479" y="887473"/>
                        <a:pt x="170936" y="906599"/>
                      </a:cubicBezTo>
                      <a:lnTo>
                        <a:pt x="60503" y="929821"/>
                      </a:lnTo>
                      <a:cubicBezTo>
                        <a:pt x="25251" y="937251"/>
                        <a:pt x="10" y="968350"/>
                        <a:pt x="0" y="1004383"/>
                      </a:cubicBezTo>
                      <a:lnTo>
                        <a:pt x="0" y="1264234"/>
                      </a:lnTo>
                      <a:cubicBezTo>
                        <a:pt x="10" y="1300267"/>
                        <a:pt x="25241" y="1331367"/>
                        <a:pt x="60503" y="1338796"/>
                      </a:cubicBezTo>
                      <a:lnTo>
                        <a:pt x="170936" y="1362018"/>
                      </a:lnTo>
                      <a:cubicBezTo>
                        <a:pt x="175479" y="1381144"/>
                        <a:pt x="180613" y="1400270"/>
                        <a:pt x="186338" y="1419244"/>
                      </a:cubicBezTo>
                      <a:lnTo>
                        <a:pt x="101651" y="1495149"/>
                      </a:lnTo>
                      <a:cubicBezTo>
                        <a:pt x="77334" y="1516913"/>
                        <a:pt x="69580" y="1551746"/>
                        <a:pt x="82382" y="1581769"/>
                      </a:cubicBezTo>
                      <a:cubicBezTo>
                        <a:pt x="119139" y="1667075"/>
                        <a:pt x="166145" y="1747580"/>
                        <a:pt x="222352" y="1821533"/>
                      </a:cubicBezTo>
                      <a:cubicBezTo>
                        <a:pt x="242030" y="1847536"/>
                        <a:pt x="276025" y="1858204"/>
                        <a:pt x="307038" y="1848098"/>
                      </a:cubicBezTo>
                      <a:lnTo>
                        <a:pt x="413528" y="1813122"/>
                      </a:lnTo>
                      <a:cubicBezTo>
                        <a:pt x="427073" y="1827486"/>
                        <a:pt x="441131" y="1841544"/>
                        <a:pt x="455495" y="1855089"/>
                      </a:cubicBezTo>
                      <a:lnTo>
                        <a:pt x="420519" y="1961502"/>
                      </a:lnTo>
                      <a:cubicBezTo>
                        <a:pt x="410337" y="1992468"/>
                        <a:pt x="420986" y="2026482"/>
                        <a:pt x="447008" y="2046113"/>
                      </a:cubicBezTo>
                      <a:cubicBezTo>
                        <a:pt x="520951" y="2102415"/>
                        <a:pt x="601485" y="2149478"/>
                        <a:pt x="686848" y="2186235"/>
                      </a:cubicBezTo>
                      <a:cubicBezTo>
                        <a:pt x="716861" y="2199104"/>
                        <a:pt x="751742" y="2191341"/>
                        <a:pt x="773468" y="2166966"/>
                      </a:cubicBezTo>
                      <a:lnTo>
                        <a:pt x="849373" y="2082213"/>
                      </a:lnTo>
                      <a:cubicBezTo>
                        <a:pt x="868347" y="2088013"/>
                        <a:pt x="887473" y="2093147"/>
                        <a:pt x="906599" y="2097691"/>
                      </a:cubicBezTo>
                      <a:lnTo>
                        <a:pt x="929821" y="2208124"/>
                      </a:lnTo>
                      <a:cubicBezTo>
                        <a:pt x="937251" y="2243376"/>
                        <a:pt x="968350" y="2268617"/>
                        <a:pt x="1004383" y="2268627"/>
                      </a:cubicBezTo>
                      <a:lnTo>
                        <a:pt x="1264244" y="2268627"/>
                      </a:lnTo>
                      <a:close/>
                      <a:moveTo>
                        <a:pt x="851621" y="1922526"/>
                      </a:moveTo>
                      <a:cubicBezTo>
                        <a:pt x="822417" y="1912201"/>
                        <a:pt x="789861" y="1920450"/>
                        <a:pt x="769096" y="1943434"/>
                      </a:cubicBezTo>
                      <a:lnTo>
                        <a:pt x="697506" y="2023358"/>
                      </a:lnTo>
                      <a:cubicBezTo>
                        <a:pt x="657806" y="2003479"/>
                        <a:pt x="619468" y="1980981"/>
                        <a:pt x="582759" y="1956016"/>
                      </a:cubicBezTo>
                      <a:lnTo>
                        <a:pt x="615877" y="1855337"/>
                      </a:lnTo>
                      <a:cubicBezTo>
                        <a:pt x="625554" y="1825838"/>
                        <a:pt x="616401" y="1793415"/>
                        <a:pt x="592731" y="1773336"/>
                      </a:cubicBezTo>
                      <a:cubicBezTo>
                        <a:pt x="557575" y="1743599"/>
                        <a:pt x="524942" y="1710995"/>
                        <a:pt x="495176" y="1675857"/>
                      </a:cubicBezTo>
                      <a:cubicBezTo>
                        <a:pt x="475050" y="1652292"/>
                        <a:pt x="442713" y="1643187"/>
                        <a:pt x="413242" y="1652788"/>
                      </a:cubicBezTo>
                      <a:lnTo>
                        <a:pt x="312639" y="1685906"/>
                      </a:lnTo>
                      <a:cubicBezTo>
                        <a:pt x="287655" y="1649197"/>
                        <a:pt x="265157" y="1610868"/>
                        <a:pt x="245297" y="1571158"/>
                      </a:cubicBezTo>
                      <a:lnTo>
                        <a:pt x="325222" y="1499502"/>
                      </a:lnTo>
                      <a:cubicBezTo>
                        <a:pt x="348358" y="1478795"/>
                        <a:pt x="356625" y="1446124"/>
                        <a:pt x="346129" y="1416901"/>
                      </a:cubicBezTo>
                      <a:cubicBezTo>
                        <a:pt x="330508" y="1373753"/>
                        <a:pt x="318535" y="1329366"/>
                        <a:pt x="310334" y="1284218"/>
                      </a:cubicBezTo>
                      <a:cubicBezTo>
                        <a:pt x="304819" y="1253709"/>
                        <a:pt x="281368" y="1229573"/>
                        <a:pt x="251022" y="1223201"/>
                      </a:cubicBezTo>
                      <a:lnTo>
                        <a:pt x="152419" y="1202436"/>
                      </a:lnTo>
                      <a:lnTo>
                        <a:pt x="152419" y="1066257"/>
                      </a:lnTo>
                      <a:lnTo>
                        <a:pt x="251022" y="1045493"/>
                      </a:lnTo>
                      <a:cubicBezTo>
                        <a:pt x="281368" y="1039111"/>
                        <a:pt x="304819" y="1014984"/>
                        <a:pt x="310334" y="984476"/>
                      </a:cubicBezTo>
                      <a:cubicBezTo>
                        <a:pt x="318564" y="939279"/>
                        <a:pt x="330537" y="894855"/>
                        <a:pt x="346129" y="851640"/>
                      </a:cubicBezTo>
                      <a:cubicBezTo>
                        <a:pt x="356625" y="822436"/>
                        <a:pt x="348348" y="789794"/>
                        <a:pt x="325222" y="769115"/>
                      </a:cubicBezTo>
                      <a:lnTo>
                        <a:pt x="245297" y="697535"/>
                      </a:lnTo>
                      <a:cubicBezTo>
                        <a:pt x="265176" y="657835"/>
                        <a:pt x="287674" y="619497"/>
                        <a:pt x="312639" y="582787"/>
                      </a:cubicBezTo>
                      <a:lnTo>
                        <a:pt x="413319" y="615906"/>
                      </a:lnTo>
                      <a:cubicBezTo>
                        <a:pt x="442817" y="625536"/>
                        <a:pt x="475212" y="616391"/>
                        <a:pt x="495319" y="592760"/>
                      </a:cubicBezTo>
                      <a:cubicBezTo>
                        <a:pt x="525056" y="557603"/>
                        <a:pt x="557660" y="524970"/>
                        <a:pt x="592798" y="495205"/>
                      </a:cubicBezTo>
                      <a:cubicBezTo>
                        <a:pt x="616411" y="475107"/>
                        <a:pt x="625526" y="442732"/>
                        <a:pt x="615868" y="413271"/>
                      </a:cubicBezTo>
                      <a:lnTo>
                        <a:pt x="582749" y="312668"/>
                      </a:lnTo>
                      <a:cubicBezTo>
                        <a:pt x="619459" y="287684"/>
                        <a:pt x="657787" y="265186"/>
                        <a:pt x="697497" y="245326"/>
                      </a:cubicBezTo>
                      <a:lnTo>
                        <a:pt x="769154" y="325250"/>
                      </a:lnTo>
                      <a:cubicBezTo>
                        <a:pt x="789889" y="348339"/>
                        <a:pt x="822531" y="356597"/>
                        <a:pt x="851754" y="346158"/>
                      </a:cubicBezTo>
                      <a:cubicBezTo>
                        <a:pt x="894903" y="330537"/>
                        <a:pt x="939289" y="318564"/>
                        <a:pt x="984437" y="310363"/>
                      </a:cubicBezTo>
                      <a:cubicBezTo>
                        <a:pt x="1014946" y="304848"/>
                        <a:pt x="1039082" y="281397"/>
                        <a:pt x="1045455" y="251051"/>
                      </a:cubicBezTo>
                      <a:lnTo>
                        <a:pt x="1066219" y="152448"/>
                      </a:lnTo>
                      <a:lnTo>
                        <a:pt x="1202398" y="152448"/>
                      </a:lnTo>
                      <a:lnTo>
                        <a:pt x="1223162" y="251051"/>
                      </a:lnTo>
                      <a:cubicBezTo>
                        <a:pt x="1229544" y="281397"/>
                        <a:pt x="1253671" y="304848"/>
                        <a:pt x="1284180" y="310363"/>
                      </a:cubicBezTo>
                      <a:cubicBezTo>
                        <a:pt x="1329376" y="318592"/>
                        <a:pt x="1373800" y="330565"/>
                        <a:pt x="1417006" y="346158"/>
                      </a:cubicBezTo>
                      <a:cubicBezTo>
                        <a:pt x="1446209" y="356616"/>
                        <a:pt x="1478833" y="348348"/>
                        <a:pt x="1499530" y="325250"/>
                      </a:cubicBezTo>
                      <a:lnTo>
                        <a:pt x="1571120" y="245326"/>
                      </a:lnTo>
                      <a:cubicBezTo>
                        <a:pt x="1610820" y="265205"/>
                        <a:pt x="1649159" y="287703"/>
                        <a:pt x="1685868" y="312668"/>
                      </a:cubicBezTo>
                      <a:lnTo>
                        <a:pt x="1652750" y="413347"/>
                      </a:lnTo>
                      <a:cubicBezTo>
                        <a:pt x="1643072" y="442846"/>
                        <a:pt x="1652226" y="475269"/>
                        <a:pt x="1675895" y="495348"/>
                      </a:cubicBezTo>
                      <a:cubicBezTo>
                        <a:pt x="1711052" y="525085"/>
                        <a:pt x="1743685" y="557689"/>
                        <a:pt x="1773450" y="592826"/>
                      </a:cubicBezTo>
                      <a:cubicBezTo>
                        <a:pt x="1793615" y="616315"/>
                        <a:pt x="1825914" y="625412"/>
                        <a:pt x="1855384" y="615896"/>
                      </a:cubicBezTo>
                      <a:lnTo>
                        <a:pt x="1955988" y="582778"/>
                      </a:lnTo>
                      <a:cubicBezTo>
                        <a:pt x="1980971" y="619487"/>
                        <a:pt x="2003469" y="657816"/>
                        <a:pt x="2023329" y="697525"/>
                      </a:cubicBezTo>
                      <a:lnTo>
                        <a:pt x="1943405" y="769182"/>
                      </a:lnTo>
                      <a:cubicBezTo>
                        <a:pt x="1920269" y="789889"/>
                        <a:pt x="1912001" y="822560"/>
                        <a:pt x="1922498" y="851783"/>
                      </a:cubicBezTo>
                      <a:cubicBezTo>
                        <a:pt x="1938119" y="894931"/>
                        <a:pt x="1950091" y="939318"/>
                        <a:pt x="1958293" y="984466"/>
                      </a:cubicBezTo>
                      <a:cubicBezTo>
                        <a:pt x="1963807" y="1014975"/>
                        <a:pt x="1987258" y="1039111"/>
                        <a:pt x="2017605" y="1045483"/>
                      </a:cubicBezTo>
                      <a:lnTo>
                        <a:pt x="2116207" y="1066248"/>
                      </a:lnTo>
                      <a:lnTo>
                        <a:pt x="2116207" y="1202427"/>
                      </a:lnTo>
                      <a:lnTo>
                        <a:pt x="2017614" y="1223182"/>
                      </a:lnTo>
                      <a:cubicBezTo>
                        <a:pt x="1987268" y="1229563"/>
                        <a:pt x="1963817" y="1253690"/>
                        <a:pt x="1958302" y="1284199"/>
                      </a:cubicBezTo>
                      <a:cubicBezTo>
                        <a:pt x="1950072" y="1329395"/>
                        <a:pt x="1938100" y="1373820"/>
                        <a:pt x="1922507" y="1417034"/>
                      </a:cubicBezTo>
                      <a:cubicBezTo>
                        <a:pt x="1912011" y="1446238"/>
                        <a:pt x="1920288" y="1478880"/>
                        <a:pt x="1943414" y="1499559"/>
                      </a:cubicBezTo>
                      <a:lnTo>
                        <a:pt x="2023339" y="1571149"/>
                      </a:lnTo>
                      <a:cubicBezTo>
                        <a:pt x="2003460" y="1610849"/>
                        <a:pt x="1980962" y="1649187"/>
                        <a:pt x="1955997" y="1685896"/>
                      </a:cubicBezTo>
                      <a:lnTo>
                        <a:pt x="1855318" y="1652778"/>
                      </a:lnTo>
                      <a:cubicBezTo>
                        <a:pt x="1825819" y="1643148"/>
                        <a:pt x="1793424" y="1652292"/>
                        <a:pt x="1773317" y="1675924"/>
                      </a:cubicBezTo>
                      <a:cubicBezTo>
                        <a:pt x="1743580" y="1711081"/>
                        <a:pt x="1710976" y="1743713"/>
                        <a:pt x="1675838" y="1773479"/>
                      </a:cubicBezTo>
                      <a:cubicBezTo>
                        <a:pt x="1652226" y="1793577"/>
                        <a:pt x="1643110" y="1825952"/>
                        <a:pt x="1652769" y="1855413"/>
                      </a:cubicBezTo>
                      <a:lnTo>
                        <a:pt x="1685887" y="1956016"/>
                      </a:lnTo>
                      <a:cubicBezTo>
                        <a:pt x="1649178" y="1981000"/>
                        <a:pt x="1610849" y="2003498"/>
                        <a:pt x="1571139" y="2023358"/>
                      </a:cubicBezTo>
                      <a:lnTo>
                        <a:pt x="1499483" y="1943434"/>
                      </a:lnTo>
                      <a:cubicBezTo>
                        <a:pt x="1478728" y="1920373"/>
                        <a:pt x="1446105" y="1912115"/>
                        <a:pt x="1416882" y="1922526"/>
                      </a:cubicBezTo>
                      <a:cubicBezTo>
                        <a:pt x="1373734" y="1938147"/>
                        <a:pt x="1329347" y="1950120"/>
                        <a:pt x="1284199" y="1958321"/>
                      </a:cubicBezTo>
                      <a:cubicBezTo>
                        <a:pt x="1253690" y="1963836"/>
                        <a:pt x="1229554" y="1987286"/>
                        <a:pt x="1223182" y="2017633"/>
                      </a:cubicBezTo>
                      <a:lnTo>
                        <a:pt x="1202417" y="2116236"/>
                      </a:lnTo>
                      <a:lnTo>
                        <a:pt x="1066238" y="2116236"/>
                      </a:lnTo>
                      <a:lnTo>
                        <a:pt x="1045474" y="2017633"/>
                      </a:lnTo>
                      <a:cubicBezTo>
                        <a:pt x="1039092" y="1987286"/>
                        <a:pt x="1014965" y="1963836"/>
                        <a:pt x="984456" y="1958321"/>
                      </a:cubicBezTo>
                      <a:cubicBezTo>
                        <a:pt x="939260" y="1950091"/>
                        <a:pt x="894826" y="1938119"/>
                        <a:pt x="851621" y="1922526"/>
                      </a:cubicBezTo>
                      <a:lnTo>
                        <a:pt x="851621" y="1922526"/>
                      </a:lnTo>
                      <a:close/>
                    </a:path>
                  </a:pathLst>
                </a:custGeom>
                <a:solidFill>
                  <a:srgbClr val="7D49C7"/>
                </a:solidFill>
                <a:ln w="9525" cap="flat">
                  <a:solidFill>
                    <a:srgbClr val="7D49C7"/>
                  </a:solid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1" name="Freeform: Shape 115">
                  <a:extLst>
                    <a:ext uri="{FF2B5EF4-FFF2-40B4-BE49-F238E27FC236}">
                      <a16:creationId xmlns:a16="http://schemas.microsoft.com/office/drawing/2014/main" id="{375FFD27-0B13-BEBE-A423-E3FC79CC8171}"/>
                    </a:ext>
                  </a:extLst>
                </p:cNvPr>
                <p:cNvSpPr/>
                <p:nvPr/>
              </p:nvSpPr>
              <p:spPr>
                <a:xfrm>
                  <a:off x="6553113" y="3891009"/>
                  <a:ext cx="1371600" cy="1371600"/>
                </a:xfrm>
                <a:custGeom>
                  <a:avLst/>
                  <a:gdLst>
                    <a:gd name="connsiteX0" fmla="*/ 1371600 w 1371600"/>
                    <a:gd name="connsiteY0" fmla="*/ 685800 h 1371600"/>
                    <a:gd name="connsiteX1" fmla="*/ 685800 w 1371600"/>
                    <a:gd name="connsiteY1" fmla="*/ 0 h 1371600"/>
                    <a:gd name="connsiteX2" fmla="*/ 0 w 1371600"/>
                    <a:gd name="connsiteY2" fmla="*/ 685800 h 1371600"/>
                    <a:gd name="connsiteX3" fmla="*/ 685800 w 1371600"/>
                    <a:gd name="connsiteY3" fmla="*/ 1371600 h 1371600"/>
                    <a:gd name="connsiteX4" fmla="*/ 685800 w 1371600"/>
                    <a:gd name="connsiteY4" fmla="*/ 1371600 h 1371600"/>
                    <a:gd name="connsiteX5" fmla="*/ 1371600 w 1371600"/>
                    <a:gd name="connsiteY5" fmla="*/ 685800 h 1371600"/>
                    <a:gd name="connsiteX6" fmla="*/ 152400 w 1371600"/>
                    <a:gd name="connsiteY6" fmla="*/ 685800 h 1371600"/>
                    <a:gd name="connsiteX7" fmla="*/ 685800 w 1371600"/>
                    <a:gd name="connsiteY7" fmla="*/ 152400 h 1371600"/>
                    <a:gd name="connsiteX8" fmla="*/ 1219200 w 1371600"/>
                    <a:gd name="connsiteY8" fmla="*/ 685800 h 1371600"/>
                    <a:gd name="connsiteX9" fmla="*/ 685800 w 1371600"/>
                    <a:gd name="connsiteY9" fmla="*/ 1219200 h 1371600"/>
                    <a:gd name="connsiteX10" fmla="*/ 685800 w 1371600"/>
                    <a:gd name="connsiteY10" fmla="*/ 1219200 h 1371600"/>
                    <a:gd name="connsiteX11" fmla="*/ 152400 w 1371600"/>
                    <a:gd name="connsiteY11" fmla="*/ 6858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371600" y="685800"/>
                      </a:moveTo>
                      <a:cubicBezTo>
                        <a:pt x="1371600" y="307048"/>
                        <a:pt x="1064552" y="0"/>
                        <a:pt x="685800" y="0"/>
                      </a:cubicBezTo>
                      <a:cubicBezTo>
                        <a:pt x="307048" y="0"/>
                        <a:pt x="0" y="307048"/>
                        <a:pt x="0" y="685800"/>
                      </a:cubicBezTo>
                      <a:cubicBezTo>
                        <a:pt x="0" y="1064552"/>
                        <a:pt x="307048" y="1371600"/>
                        <a:pt x="685800" y="1371600"/>
                      </a:cubicBezTo>
                      <a:lnTo>
                        <a:pt x="685800" y="1371600"/>
                      </a:lnTo>
                      <a:cubicBezTo>
                        <a:pt x="1064381" y="1371190"/>
                        <a:pt x="1371181" y="1064390"/>
                        <a:pt x="1371600" y="685800"/>
                      </a:cubicBezTo>
                      <a:close/>
                      <a:moveTo>
                        <a:pt x="152400" y="685800"/>
                      </a:moveTo>
                      <a:cubicBezTo>
                        <a:pt x="152400" y="391211"/>
                        <a:pt x="391211" y="152400"/>
                        <a:pt x="685800" y="152400"/>
                      </a:cubicBezTo>
                      <a:cubicBezTo>
                        <a:pt x="980389" y="152400"/>
                        <a:pt x="1219200" y="391211"/>
                        <a:pt x="1219200" y="685800"/>
                      </a:cubicBezTo>
                      <a:cubicBezTo>
                        <a:pt x="1219200" y="980389"/>
                        <a:pt x="980389" y="1219200"/>
                        <a:pt x="685800" y="1219200"/>
                      </a:cubicBezTo>
                      <a:lnTo>
                        <a:pt x="685800" y="1219200"/>
                      </a:lnTo>
                      <a:cubicBezTo>
                        <a:pt x="391354" y="1218847"/>
                        <a:pt x="152753" y="980237"/>
                        <a:pt x="152400" y="685800"/>
                      </a:cubicBez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2" name="Oval 116">
                  <a:extLst>
                    <a:ext uri="{FF2B5EF4-FFF2-40B4-BE49-F238E27FC236}">
                      <a16:creationId xmlns:a16="http://schemas.microsoft.com/office/drawing/2014/main" id="{D6840E21-4B28-3C3D-D483-DCCAEF3FA6A4}"/>
                    </a:ext>
                  </a:extLst>
                </p:cNvPr>
                <p:cNvSpPr/>
                <p:nvPr/>
              </p:nvSpPr>
              <p:spPr>
                <a:xfrm>
                  <a:off x="5939517" y="1991200"/>
                  <a:ext cx="201706" cy="224703"/>
                </a:xfrm>
                <a:prstGeom prst="ellipse">
                  <a:avLst/>
                </a:prstGeom>
                <a:solidFill>
                  <a:srgbClr val="00000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3" name="Freeform: Shape 117">
                  <a:extLst>
                    <a:ext uri="{FF2B5EF4-FFF2-40B4-BE49-F238E27FC236}">
                      <a16:creationId xmlns:a16="http://schemas.microsoft.com/office/drawing/2014/main" id="{92686B97-822D-F377-C67F-5761D76D7456}"/>
                    </a:ext>
                  </a:extLst>
                </p:cNvPr>
                <p:cNvSpPr/>
                <p:nvPr/>
              </p:nvSpPr>
              <p:spPr>
                <a:xfrm>
                  <a:off x="4190913" y="3205200"/>
                  <a:ext cx="1752617" cy="1600200"/>
                </a:xfrm>
                <a:custGeom>
                  <a:avLst/>
                  <a:gdLst>
                    <a:gd name="connsiteX0" fmla="*/ 1706385 w 1752617"/>
                    <a:gd name="connsiteY0" fmla="*/ 1225382 h 1600200"/>
                    <a:gd name="connsiteX1" fmla="*/ 1172985 w 1752617"/>
                    <a:gd name="connsiteY1" fmla="*/ 996782 h 1600200"/>
                    <a:gd name="connsiteX2" fmla="*/ 1072972 w 1752617"/>
                    <a:gd name="connsiteY2" fmla="*/ 1036711 h 1600200"/>
                    <a:gd name="connsiteX3" fmla="*/ 1066800 w 1752617"/>
                    <a:gd name="connsiteY3" fmla="*/ 1066800 h 1600200"/>
                    <a:gd name="connsiteX4" fmla="*/ 1066800 w 1752617"/>
                    <a:gd name="connsiteY4" fmla="*/ 1219200 h 1600200"/>
                    <a:gd name="connsiteX5" fmla="*/ 152400 w 1752617"/>
                    <a:gd name="connsiteY5" fmla="*/ 1219200 h 1600200"/>
                    <a:gd name="connsiteX6" fmla="*/ 152400 w 1752617"/>
                    <a:gd name="connsiteY6" fmla="*/ 0 h 1600200"/>
                    <a:gd name="connsiteX7" fmla="*/ 0 w 1752617"/>
                    <a:gd name="connsiteY7" fmla="*/ 0 h 1600200"/>
                    <a:gd name="connsiteX8" fmla="*/ 0 w 1752617"/>
                    <a:gd name="connsiteY8" fmla="*/ 1295400 h 1600200"/>
                    <a:gd name="connsiteX9" fmla="*/ 76114 w 1752617"/>
                    <a:gd name="connsiteY9" fmla="*/ 1371600 h 1600200"/>
                    <a:gd name="connsiteX10" fmla="*/ 76200 w 1752617"/>
                    <a:gd name="connsiteY10" fmla="*/ 1371600 h 1600200"/>
                    <a:gd name="connsiteX11" fmla="*/ 1066800 w 1752617"/>
                    <a:gd name="connsiteY11" fmla="*/ 1371600 h 1600200"/>
                    <a:gd name="connsiteX12" fmla="*/ 1066800 w 1752617"/>
                    <a:gd name="connsiteY12" fmla="*/ 1524000 h 1600200"/>
                    <a:gd name="connsiteX13" fmla="*/ 1142895 w 1752617"/>
                    <a:gd name="connsiteY13" fmla="*/ 1600200 h 1600200"/>
                    <a:gd name="connsiteX14" fmla="*/ 1143000 w 1752617"/>
                    <a:gd name="connsiteY14" fmla="*/ 1600200 h 1600200"/>
                    <a:gd name="connsiteX15" fmla="*/ 1172985 w 1752617"/>
                    <a:gd name="connsiteY15" fmla="*/ 1594028 h 1600200"/>
                    <a:gd name="connsiteX16" fmla="*/ 1706385 w 1752617"/>
                    <a:gd name="connsiteY16" fmla="*/ 1365428 h 1600200"/>
                    <a:gd name="connsiteX17" fmla="*/ 1746466 w 1752617"/>
                    <a:gd name="connsiteY17" fmla="*/ 1265453 h 1600200"/>
                    <a:gd name="connsiteX18" fmla="*/ 1706385 w 1752617"/>
                    <a:gd name="connsiteY18" fmla="*/ 1225382 h 1600200"/>
                    <a:gd name="connsiteX19" fmla="*/ 1706385 w 1752617"/>
                    <a:gd name="connsiteY19" fmla="*/ 1225382 h 1600200"/>
                    <a:gd name="connsiteX20" fmla="*/ 1219200 w 1752617"/>
                    <a:gd name="connsiteY20" fmla="*/ 1408443 h 1600200"/>
                    <a:gd name="connsiteX21" fmla="*/ 1219200 w 1752617"/>
                    <a:gd name="connsiteY21" fmla="*/ 1182376 h 1600200"/>
                    <a:gd name="connsiteX22" fmla="*/ 1482928 w 1752617"/>
                    <a:gd name="connsiteY22" fmla="*/ 1295410 h 1600200"/>
                    <a:gd name="connsiteX23" fmla="*/ 1219200 w 1752617"/>
                    <a:gd name="connsiteY23" fmla="*/ 1408443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2617" h="1600200">
                      <a:moveTo>
                        <a:pt x="1706385" y="1225382"/>
                      </a:moveTo>
                      <a:lnTo>
                        <a:pt x="1172985" y="996782"/>
                      </a:lnTo>
                      <a:cubicBezTo>
                        <a:pt x="1134342" y="980189"/>
                        <a:pt x="1089565" y="998068"/>
                        <a:pt x="1072972" y="1036711"/>
                      </a:cubicBezTo>
                      <a:cubicBezTo>
                        <a:pt x="1068886" y="1046216"/>
                        <a:pt x="1066791" y="1056456"/>
                        <a:pt x="1066800" y="1066800"/>
                      </a:cubicBezTo>
                      <a:lnTo>
                        <a:pt x="1066800" y="1219200"/>
                      </a:lnTo>
                      <a:lnTo>
                        <a:pt x="152400" y="1219200"/>
                      </a:lnTo>
                      <a:lnTo>
                        <a:pt x="152400" y="0"/>
                      </a:lnTo>
                      <a:lnTo>
                        <a:pt x="0" y="0"/>
                      </a:lnTo>
                      <a:lnTo>
                        <a:pt x="0" y="1295400"/>
                      </a:lnTo>
                      <a:cubicBezTo>
                        <a:pt x="-29" y="1337463"/>
                        <a:pt x="34052" y="1371572"/>
                        <a:pt x="76114" y="1371600"/>
                      </a:cubicBezTo>
                      <a:cubicBezTo>
                        <a:pt x="76143" y="1371600"/>
                        <a:pt x="76171" y="1371600"/>
                        <a:pt x="76200" y="1371600"/>
                      </a:cubicBezTo>
                      <a:lnTo>
                        <a:pt x="1066800" y="1371600"/>
                      </a:lnTo>
                      <a:lnTo>
                        <a:pt x="1066800" y="1524000"/>
                      </a:lnTo>
                      <a:cubicBezTo>
                        <a:pt x="1066772" y="1566053"/>
                        <a:pt x="1100842" y="1600172"/>
                        <a:pt x="1142895" y="1600200"/>
                      </a:cubicBezTo>
                      <a:cubicBezTo>
                        <a:pt x="1142933" y="1600200"/>
                        <a:pt x="1142962" y="1600200"/>
                        <a:pt x="1143000" y="1600200"/>
                      </a:cubicBezTo>
                      <a:cubicBezTo>
                        <a:pt x="1153316" y="1600219"/>
                        <a:pt x="1163526" y="1598124"/>
                        <a:pt x="1172985" y="1594028"/>
                      </a:cubicBezTo>
                      <a:lnTo>
                        <a:pt x="1706385" y="1365428"/>
                      </a:lnTo>
                      <a:cubicBezTo>
                        <a:pt x="1745056" y="1348892"/>
                        <a:pt x="1763001" y="1304134"/>
                        <a:pt x="1746466" y="1265453"/>
                      </a:cubicBezTo>
                      <a:cubicBezTo>
                        <a:pt x="1738760" y="1247451"/>
                        <a:pt x="1724406" y="1233097"/>
                        <a:pt x="1706385" y="1225382"/>
                      </a:cubicBezTo>
                      <a:lnTo>
                        <a:pt x="1706385" y="1225382"/>
                      </a:lnTo>
                      <a:close/>
                      <a:moveTo>
                        <a:pt x="1219200" y="1408443"/>
                      </a:moveTo>
                      <a:lnTo>
                        <a:pt x="1219200" y="1182376"/>
                      </a:lnTo>
                      <a:lnTo>
                        <a:pt x="1482928" y="1295410"/>
                      </a:lnTo>
                      <a:lnTo>
                        <a:pt x="1219200" y="1408443"/>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4" name="Freeform: Shape 118">
                  <a:extLst>
                    <a:ext uri="{FF2B5EF4-FFF2-40B4-BE49-F238E27FC236}">
                      <a16:creationId xmlns:a16="http://schemas.microsoft.com/office/drawing/2014/main" id="{82328189-EB48-0DF8-DC20-EBE4E0EA95D0}"/>
                    </a:ext>
                  </a:extLst>
                </p:cNvPr>
                <p:cNvSpPr/>
                <p:nvPr/>
              </p:nvSpPr>
              <p:spPr>
                <a:xfrm flipH="1">
                  <a:off x="6880229" y="4299392"/>
                  <a:ext cx="722032" cy="582214"/>
                </a:xfrm>
                <a:custGeom>
                  <a:avLst/>
                  <a:gdLst>
                    <a:gd name="connsiteX0" fmla="*/ 604914 w 722032"/>
                    <a:gd name="connsiteY0" fmla="*/ 0 h 582215"/>
                    <a:gd name="connsiteX1" fmla="*/ 277339 w 722032"/>
                    <a:gd name="connsiteY1" fmla="*/ 393125 h 582215"/>
                    <a:gd name="connsiteX2" fmla="*/ 107747 w 722032"/>
                    <a:gd name="connsiteY2" fmla="*/ 223542 h 582215"/>
                    <a:gd name="connsiteX3" fmla="*/ 0 w 722032"/>
                    <a:gd name="connsiteY3" fmla="*/ 331289 h 582215"/>
                    <a:gd name="connsiteX4" fmla="*/ 228600 w 722032"/>
                    <a:gd name="connsiteY4" fmla="*/ 559889 h 582215"/>
                    <a:gd name="connsiteX5" fmla="*/ 282473 w 722032"/>
                    <a:gd name="connsiteY5" fmla="*/ 582216 h 582215"/>
                    <a:gd name="connsiteX6" fmla="*/ 285893 w 722032"/>
                    <a:gd name="connsiteY6" fmla="*/ 582139 h 582215"/>
                    <a:gd name="connsiteX7" fmla="*/ 341033 w 722032"/>
                    <a:gd name="connsiteY7" fmla="*/ 554831 h 582215"/>
                    <a:gd name="connsiteX8" fmla="*/ 722033 w 722032"/>
                    <a:gd name="connsiteY8" fmla="*/ 97631 h 582215"/>
                    <a:gd name="connsiteX9" fmla="*/ 604914 w 722032"/>
                    <a:gd name="connsiteY9" fmla="*/ 0 h 5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2032" h="582215">
                      <a:moveTo>
                        <a:pt x="604914" y="0"/>
                      </a:moveTo>
                      <a:lnTo>
                        <a:pt x="277339" y="393125"/>
                      </a:lnTo>
                      <a:lnTo>
                        <a:pt x="107747" y="223542"/>
                      </a:lnTo>
                      <a:lnTo>
                        <a:pt x="0" y="331289"/>
                      </a:lnTo>
                      <a:lnTo>
                        <a:pt x="228600" y="559889"/>
                      </a:lnTo>
                      <a:cubicBezTo>
                        <a:pt x="242868" y="574205"/>
                        <a:pt x="262261" y="582235"/>
                        <a:pt x="282473" y="582216"/>
                      </a:cubicBezTo>
                      <a:cubicBezTo>
                        <a:pt x="283588" y="582216"/>
                        <a:pt x="284778" y="582216"/>
                        <a:pt x="285893" y="582139"/>
                      </a:cubicBezTo>
                      <a:cubicBezTo>
                        <a:pt x="307296" y="581177"/>
                        <a:pt x="327298" y="571271"/>
                        <a:pt x="341033" y="554831"/>
                      </a:cubicBezTo>
                      <a:lnTo>
                        <a:pt x="722033" y="97631"/>
                      </a:lnTo>
                      <a:lnTo>
                        <a:pt x="604914" y="0"/>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sp>
              <p:nvSpPr>
                <p:cNvPr id="95" name="Oval 119">
                  <a:extLst>
                    <a:ext uri="{FF2B5EF4-FFF2-40B4-BE49-F238E27FC236}">
                      <a16:creationId xmlns:a16="http://schemas.microsoft.com/office/drawing/2014/main" id="{A8ACFD33-517C-F56B-A84F-C6C8DF98F366}"/>
                    </a:ext>
                  </a:extLst>
                </p:cNvPr>
                <p:cNvSpPr/>
                <p:nvPr/>
              </p:nvSpPr>
              <p:spPr>
                <a:xfrm>
                  <a:off x="6372711" y="1991200"/>
                  <a:ext cx="201706" cy="224703"/>
                </a:xfrm>
                <a:prstGeom prst="ellipse">
                  <a:avLst/>
                </a:prstGeom>
                <a:solidFill>
                  <a:srgbClr val="00000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DIN Next LT Arabic Light" panose="020B0303020203050203" pitchFamily="34" charset="-78"/>
                    <a:ea typeface="+mn-ea"/>
                    <a:cs typeface="DIN Next LT Arabic Light" panose="020B0303020203050203" pitchFamily="34" charset="-78"/>
                  </a:endParaRPr>
                </a:p>
              </p:txBody>
            </p:sp>
          </p:grpSp>
        </p:grpSp>
        <p:grpSp>
          <p:nvGrpSpPr>
            <p:cNvPr id="77" name="Group 101">
              <a:extLst>
                <a:ext uri="{FF2B5EF4-FFF2-40B4-BE49-F238E27FC236}">
                  <a16:creationId xmlns:a16="http://schemas.microsoft.com/office/drawing/2014/main" id="{9B9012A1-214E-E57C-35CE-D6B2730AFA05}"/>
                </a:ext>
              </a:extLst>
            </p:cNvPr>
            <p:cNvGrpSpPr/>
            <p:nvPr/>
          </p:nvGrpSpPr>
          <p:grpSpPr>
            <a:xfrm>
              <a:off x="7374345" y="3110709"/>
              <a:ext cx="11219083" cy="738033"/>
              <a:chOff x="7374345" y="3110709"/>
              <a:chExt cx="11219083" cy="738033"/>
            </a:xfrm>
          </p:grpSpPr>
          <p:sp>
            <p:nvSpPr>
              <p:cNvPr id="78" name="Freeform: Shape 102">
                <a:extLst>
                  <a:ext uri="{FF2B5EF4-FFF2-40B4-BE49-F238E27FC236}">
                    <a16:creationId xmlns:a16="http://schemas.microsoft.com/office/drawing/2014/main" id="{5F68A71D-CBB7-40E4-EF16-8924DBAF255C}"/>
                  </a:ext>
                </a:extLst>
              </p:cNvPr>
              <p:cNvSpPr/>
              <p:nvPr/>
            </p:nvSpPr>
            <p:spPr>
              <a:xfrm>
                <a:off x="7374345"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DIN Next LT Arabic Light" panose="020B0303020203050203" pitchFamily="34" charset="-78"/>
                  <a:cs typeface="DIN Next LT Arabic Light" panose="020B0303020203050203" pitchFamily="34" charset="-78"/>
                </a:endParaRPr>
              </a:p>
            </p:txBody>
          </p:sp>
          <p:cxnSp>
            <p:nvCxnSpPr>
              <p:cNvPr id="79" name="Straight Connector 103">
                <a:extLst>
                  <a:ext uri="{FF2B5EF4-FFF2-40B4-BE49-F238E27FC236}">
                    <a16:creationId xmlns:a16="http://schemas.microsoft.com/office/drawing/2014/main" id="{0A291BD1-8470-084A-350A-A70B87A6E657}"/>
                  </a:ext>
                </a:extLst>
              </p:cNvPr>
              <p:cNvCxnSpPr>
                <a:cxnSpLocks/>
              </p:cNvCxnSpPr>
              <p:nvPr/>
            </p:nvCxnSpPr>
            <p:spPr>
              <a:xfrm>
                <a:off x="8677057" y="3206582"/>
                <a:ext cx="9916371"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CD86E98B-95F0-97A1-D9FF-DA8BAE66EEA5}"/>
              </a:ext>
            </a:extLst>
          </p:cNvPr>
          <p:cNvGrpSpPr/>
          <p:nvPr/>
        </p:nvGrpSpPr>
        <p:grpSpPr>
          <a:xfrm>
            <a:off x="1809390" y="2974027"/>
            <a:ext cx="8511597" cy="3039203"/>
            <a:chOff x="2944649" y="2281090"/>
            <a:chExt cx="8511597" cy="3039203"/>
          </a:xfrm>
        </p:grpSpPr>
        <p:sp>
          <p:nvSpPr>
            <p:cNvPr id="48" name="Rectangle 35">
              <a:extLst>
                <a:ext uri="{FF2B5EF4-FFF2-40B4-BE49-F238E27FC236}">
                  <a16:creationId xmlns:a16="http://schemas.microsoft.com/office/drawing/2014/main" id="{909F98B8-E7F8-D2F7-5982-33BA19D9471C}"/>
                </a:ext>
              </a:extLst>
            </p:cNvPr>
            <p:cNvSpPr/>
            <p:nvPr/>
          </p:nvSpPr>
          <p:spPr>
            <a:xfrm flipH="1">
              <a:off x="7386779" y="4304630"/>
              <a:ext cx="1861162" cy="1015663"/>
            </a:xfrm>
            <a:prstGeom prst="rect">
              <a:avLst/>
            </a:prstGeom>
          </p:spPr>
          <p:txBody>
            <a:bodyPr wrap="square">
              <a:spAutoFit/>
            </a:bodyPr>
            <a:lstStyle/>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Developing the action plan, including resources and the mechanism for work division</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Developing a Communication Plan</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Develop risk management plans</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Governance and Management</a:t>
              </a:r>
            </a:p>
          </p:txBody>
        </p:sp>
        <p:sp>
          <p:nvSpPr>
            <p:cNvPr id="49" name="Rectangle 36">
              <a:extLst>
                <a:ext uri="{FF2B5EF4-FFF2-40B4-BE49-F238E27FC236}">
                  <a16:creationId xmlns:a16="http://schemas.microsoft.com/office/drawing/2014/main" id="{43191393-42DE-4174-C466-FC6936A3D5EF}"/>
                </a:ext>
              </a:extLst>
            </p:cNvPr>
            <p:cNvSpPr/>
            <p:nvPr/>
          </p:nvSpPr>
          <p:spPr>
            <a:xfrm flipH="1">
              <a:off x="5255497" y="4287859"/>
              <a:ext cx="1861161" cy="830997"/>
            </a:xfrm>
            <a:prstGeom prst="rect">
              <a:avLst/>
            </a:prstGeom>
          </p:spPr>
          <p:txBody>
            <a:bodyPr wrap="square">
              <a:spAutoFit/>
            </a:bodyPr>
            <a:lstStyle/>
            <a:p>
              <a:pPr algn="l" defTabSz="457200" rtl="1" hangingPunct="1">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team formation</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Executing project tasks</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Output Management</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Quality Management</a:t>
              </a:r>
            </a:p>
          </p:txBody>
        </p:sp>
        <p:sp>
          <p:nvSpPr>
            <p:cNvPr id="51" name="Rectangle 38">
              <a:extLst>
                <a:ext uri="{FF2B5EF4-FFF2-40B4-BE49-F238E27FC236}">
                  <a16:creationId xmlns:a16="http://schemas.microsoft.com/office/drawing/2014/main" id="{28A7F01B-3076-E9BC-1347-3B7B948E2E62}"/>
                </a:ext>
              </a:extLst>
            </p:cNvPr>
            <p:cNvSpPr/>
            <p:nvPr/>
          </p:nvSpPr>
          <p:spPr>
            <a:xfrm flipH="1">
              <a:off x="2944649" y="4304630"/>
              <a:ext cx="1977763" cy="830997"/>
            </a:xfrm>
            <a:prstGeom prst="rect">
              <a:avLst/>
            </a:prstGeom>
          </p:spPr>
          <p:txBody>
            <a:bodyPr wrap="square">
              <a:spAutoFit/>
            </a:bodyPr>
            <a:lstStyle/>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completion</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Delivery of documents and papers</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Documenting Lessons Learned</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Termination of the contract</a:t>
              </a:r>
              <a:endPar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endParaRPr>
            </a:p>
          </p:txBody>
        </p:sp>
        <p:sp>
          <p:nvSpPr>
            <p:cNvPr id="26" name="TextBox 40">
              <a:extLst>
                <a:ext uri="{FF2B5EF4-FFF2-40B4-BE49-F238E27FC236}">
                  <a16:creationId xmlns:a16="http://schemas.microsoft.com/office/drawing/2014/main" id="{0E717F1F-07EF-A549-FBC0-BCD6E1520E7E}"/>
                </a:ext>
              </a:extLst>
            </p:cNvPr>
            <p:cNvSpPr txBox="1"/>
            <p:nvPr/>
          </p:nvSpPr>
          <p:spPr>
            <a:xfrm flipH="1">
              <a:off x="7577413" y="2281090"/>
              <a:ext cx="1369286" cy="307777"/>
            </a:xfrm>
            <a:prstGeom prst="rect">
              <a:avLst/>
            </a:prstGeom>
            <a:noFill/>
          </p:spPr>
          <p:txBody>
            <a:bodyPr wrap="none" rtlCol="0">
              <a:spAutoFit/>
            </a:bodyPr>
            <a:lstStyle/>
            <a:p>
              <a:pPr marL="182880" marR="0" lvl="0" indent="-182880" algn="l"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planning</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27" name="TextBox 41">
              <a:extLst>
                <a:ext uri="{FF2B5EF4-FFF2-40B4-BE49-F238E27FC236}">
                  <a16:creationId xmlns:a16="http://schemas.microsoft.com/office/drawing/2014/main" id="{18D3719D-A17C-2D93-CC5A-D72B76BA79FF}"/>
                </a:ext>
              </a:extLst>
            </p:cNvPr>
            <p:cNvSpPr txBox="1"/>
            <p:nvPr/>
          </p:nvSpPr>
          <p:spPr>
            <a:xfrm flipH="1">
              <a:off x="5552731" y="2286286"/>
              <a:ext cx="1266693" cy="307777"/>
            </a:xfrm>
            <a:prstGeom prst="rect">
              <a:avLst/>
            </a:prstGeom>
            <a:noFill/>
          </p:spPr>
          <p:txBody>
            <a:bodyPr wrap="none" rtlCol="0">
              <a:spAutoFit/>
            </a:bodyPr>
            <a:lstStyle/>
            <a:p>
              <a:pPr marL="182880" marR="0" lvl="0" indent="-182880" algn="l"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Project implementation</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9" name="Group 45">
              <a:extLst>
                <a:ext uri="{FF2B5EF4-FFF2-40B4-BE49-F238E27FC236}">
                  <a16:creationId xmlns:a16="http://schemas.microsoft.com/office/drawing/2014/main" id="{18DCEC8B-5D29-8AC0-551D-CFD1154B8338}"/>
                </a:ext>
              </a:extLst>
            </p:cNvPr>
            <p:cNvGrpSpPr/>
            <p:nvPr/>
          </p:nvGrpSpPr>
          <p:grpSpPr>
            <a:xfrm flipH="1">
              <a:off x="6779615" y="2712323"/>
              <a:ext cx="2035905" cy="1522613"/>
              <a:chOff x="3133207" y="2325375"/>
              <a:chExt cx="3298450" cy="2466846"/>
            </a:xfrm>
          </p:grpSpPr>
          <p:grpSp>
            <p:nvGrpSpPr>
              <p:cNvPr id="110" name="Group 152">
                <a:extLst>
                  <a:ext uri="{FF2B5EF4-FFF2-40B4-BE49-F238E27FC236}">
                    <a16:creationId xmlns:a16="http://schemas.microsoft.com/office/drawing/2014/main" id="{A883A7EA-5253-4AA2-9B7C-A954A8395749}"/>
                  </a:ext>
                </a:extLst>
              </p:cNvPr>
              <p:cNvGrpSpPr/>
              <p:nvPr/>
            </p:nvGrpSpPr>
            <p:grpSpPr>
              <a:xfrm>
                <a:off x="3133207" y="2325375"/>
                <a:ext cx="3298450" cy="1606550"/>
                <a:chOff x="3133207" y="2325375"/>
                <a:chExt cx="3298450" cy="1606550"/>
              </a:xfrm>
            </p:grpSpPr>
            <p:grpSp>
              <p:nvGrpSpPr>
                <p:cNvPr id="116" name="Group 158">
                  <a:extLst>
                    <a:ext uri="{FF2B5EF4-FFF2-40B4-BE49-F238E27FC236}">
                      <a16:creationId xmlns:a16="http://schemas.microsoft.com/office/drawing/2014/main" id="{946FD30C-9ACC-0F19-01F7-10987E4FEFE2}"/>
                    </a:ext>
                  </a:extLst>
                </p:cNvPr>
                <p:cNvGrpSpPr/>
                <p:nvPr/>
              </p:nvGrpSpPr>
              <p:grpSpPr>
                <a:xfrm>
                  <a:off x="3133207" y="2325375"/>
                  <a:ext cx="1606552" cy="1606550"/>
                  <a:chOff x="3133207" y="2325375"/>
                  <a:chExt cx="1606552" cy="1606550"/>
                </a:xfrm>
              </p:grpSpPr>
              <p:grpSp>
                <p:nvGrpSpPr>
                  <p:cNvPr id="120" name="Group 162">
                    <a:extLst>
                      <a:ext uri="{FF2B5EF4-FFF2-40B4-BE49-F238E27FC236}">
                        <a16:creationId xmlns:a16="http://schemas.microsoft.com/office/drawing/2014/main" id="{54D58E9D-503D-66CA-9BD4-C8C1864D9FB4}"/>
                      </a:ext>
                    </a:extLst>
                  </p:cNvPr>
                  <p:cNvGrpSpPr/>
                  <p:nvPr/>
                </p:nvGrpSpPr>
                <p:grpSpPr>
                  <a:xfrm>
                    <a:off x="3133207" y="2325375"/>
                    <a:ext cx="1606552" cy="1606550"/>
                    <a:chOff x="4053273" y="3655943"/>
                    <a:chExt cx="1224928" cy="1224928"/>
                  </a:xfrm>
                </p:grpSpPr>
                <p:sp>
                  <p:nvSpPr>
                    <p:cNvPr id="146" name="Oval 188">
                      <a:extLst>
                        <a:ext uri="{FF2B5EF4-FFF2-40B4-BE49-F238E27FC236}">
                          <a16:creationId xmlns:a16="http://schemas.microsoft.com/office/drawing/2014/main" id="{2B6436FC-A0D7-61DC-8C33-5B8373D3118B}"/>
                        </a:ext>
                      </a:extLst>
                    </p:cNvPr>
                    <p:cNvSpPr/>
                    <p:nvPr/>
                  </p:nvSpPr>
                  <p:spPr>
                    <a:xfrm>
                      <a:off x="4053273" y="3655943"/>
                      <a:ext cx="1224928" cy="1224928"/>
                    </a:xfrm>
                    <a:prstGeom prst="ellipse">
                      <a:avLst/>
                    </a:prstGeom>
                    <a:solidFill>
                      <a:srgbClr val="7D49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47" name="Oval 189">
                      <a:extLst>
                        <a:ext uri="{FF2B5EF4-FFF2-40B4-BE49-F238E27FC236}">
                          <a16:creationId xmlns:a16="http://schemas.microsoft.com/office/drawing/2014/main" id="{AEAEDDE2-3F8D-7785-1843-6507B9A380EF}"/>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21" name="Group 163">
                    <a:extLst>
                      <a:ext uri="{FF2B5EF4-FFF2-40B4-BE49-F238E27FC236}">
                        <a16:creationId xmlns:a16="http://schemas.microsoft.com/office/drawing/2014/main" id="{7E72773E-CA5D-B877-CDE9-EC3AD567B40D}"/>
                      </a:ext>
                    </a:extLst>
                  </p:cNvPr>
                  <p:cNvGrpSpPr/>
                  <p:nvPr/>
                </p:nvGrpSpPr>
                <p:grpSpPr>
                  <a:xfrm>
                    <a:off x="3662576" y="2780140"/>
                    <a:ext cx="547814" cy="697020"/>
                    <a:chOff x="4190885" y="1028700"/>
                    <a:chExt cx="3773890" cy="4801770"/>
                  </a:xfrm>
                </p:grpSpPr>
                <p:sp>
                  <p:nvSpPr>
                    <p:cNvPr id="122" name="Freeform: Shape 164">
                      <a:extLst>
                        <a:ext uri="{FF2B5EF4-FFF2-40B4-BE49-F238E27FC236}">
                          <a16:creationId xmlns:a16="http://schemas.microsoft.com/office/drawing/2014/main" id="{65AC0038-8BF6-5D60-2413-B81E6F95EE06}"/>
                        </a:ext>
                      </a:extLst>
                    </p:cNvPr>
                    <p:cNvSpPr/>
                    <p:nvPr/>
                  </p:nvSpPr>
                  <p:spPr>
                    <a:xfrm>
                      <a:off x="4265914" y="1313802"/>
                      <a:ext cx="3623833" cy="4441640"/>
                    </a:xfrm>
                    <a:custGeom>
                      <a:avLst/>
                      <a:gdLst>
                        <a:gd name="connsiteX0" fmla="*/ 0 w 3623833"/>
                        <a:gd name="connsiteY0" fmla="*/ 0 h 4441640"/>
                        <a:gd name="connsiteX1" fmla="*/ 3623834 w 3623833"/>
                        <a:gd name="connsiteY1" fmla="*/ 0 h 4441640"/>
                        <a:gd name="connsiteX2" fmla="*/ 3623834 w 3623833"/>
                        <a:gd name="connsiteY2" fmla="*/ 4441641 h 4441640"/>
                        <a:gd name="connsiteX3" fmla="*/ 0 w 3623833"/>
                        <a:gd name="connsiteY3" fmla="*/ 4441641 h 4441640"/>
                      </a:gdLst>
                      <a:ahLst/>
                      <a:cxnLst>
                        <a:cxn ang="0">
                          <a:pos x="connsiteX0" y="connsiteY0"/>
                        </a:cxn>
                        <a:cxn ang="0">
                          <a:pos x="connsiteX1" y="connsiteY1"/>
                        </a:cxn>
                        <a:cxn ang="0">
                          <a:pos x="connsiteX2" y="connsiteY2"/>
                        </a:cxn>
                        <a:cxn ang="0">
                          <a:pos x="connsiteX3" y="connsiteY3"/>
                        </a:cxn>
                      </a:cxnLst>
                      <a:rect l="l" t="t" r="r" b="b"/>
                      <a:pathLst>
                        <a:path w="3623833" h="4441640">
                          <a:moveTo>
                            <a:pt x="0" y="0"/>
                          </a:moveTo>
                          <a:lnTo>
                            <a:pt x="3623834" y="0"/>
                          </a:lnTo>
                          <a:lnTo>
                            <a:pt x="3623834" y="4441641"/>
                          </a:lnTo>
                          <a:lnTo>
                            <a:pt x="0" y="4441641"/>
                          </a:ln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3" name="Freeform: Shape 165">
                      <a:extLst>
                        <a:ext uri="{FF2B5EF4-FFF2-40B4-BE49-F238E27FC236}">
                          <a16:creationId xmlns:a16="http://schemas.microsoft.com/office/drawing/2014/main" id="{374ADA2E-4E3A-AB85-32DB-131A091A244C}"/>
                        </a:ext>
                      </a:extLst>
                    </p:cNvPr>
                    <p:cNvSpPr/>
                    <p:nvPr/>
                  </p:nvSpPr>
                  <p:spPr>
                    <a:xfrm>
                      <a:off x="4190885" y="1238773"/>
                      <a:ext cx="3773890" cy="4591697"/>
                    </a:xfrm>
                    <a:custGeom>
                      <a:avLst/>
                      <a:gdLst>
                        <a:gd name="connsiteX0" fmla="*/ 3691357 w 3773890"/>
                        <a:gd name="connsiteY0" fmla="*/ 4591698 h 4591697"/>
                        <a:gd name="connsiteX1" fmla="*/ 75028 w 3773890"/>
                        <a:gd name="connsiteY1" fmla="*/ 4591698 h 4591697"/>
                        <a:gd name="connsiteX2" fmla="*/ 0 w 3773890"/>
                        <a:gd name="connsiteY2" fmla="*/ 4516670 h 4591697"/>
                        <a:gd name="connsiteX3" fmla="*/ 0 w 3773890"/>
                        <a:gd name="connsiteY3" fmla="*/ 75028 h 4591697"/>
                        <a:gd name="connsiteX4" fmla="*/ 75028 w 3773890"/>
                        <a:gd name="connsiteY4" fmla="*/ 0 h 4591697"/>
                        <a:gd name="connsiteX5" fmla="*/ 3698863 w 3773890"/>
                        <a:gd name="connsiteY5" fmla="*/ 0 h 4591697"/>
                        <a:gd name="connsiteX6" fmla="*/ 3773891 w 3773890"/>
                        <a:gd name="connsiteY6" fmla="*/ 75028 h 4591697"/>
                        <a:gd name="connsiteX7" fmla="*/ 3773891 w 3773890"/>
                        <a:gd name="connsiteY7" fmla="*/ 4516670 h 4591697"/>
                        <a:gd name="connsiteX8" fmla="*/ 3691357 w 3773890"/>
                        <a:gd name="connsiteY8" fmla="*/ 4591698 h 4591697"/>
                        <a:gd name="connsiteX9" fmla="*/ 150057 w 3773890"/>
                        <a:gd name="connsiteY9" fmla="*/ 4441641 h 4591697"/>
                        <a:gd name="connsiteX10" fmla="*/ 3623844 w 3773890"/>
                        <a:gd name="connsiteY10" fmla="*/ 4441641 h 4591697"/>
                        <a:gd name="connsiteX11" fmla="*/ 3623844 w 3773890"/>
                        <a:gd name="connsiteY11" fmla="*/ 150057 h 4591697"/>
                        <a:gd name="connsiteX12" fmla="*/ 150057 w 3773890"/>
                        <a:gd name="connsiteY12" fmla="*/ 150057 h 4591697"/>
                        <a:gd name="connsiteX13" fmla="*/ 150057 w 3773890"/>
                        <a:gd name="connsiteY13" fmla="*/ 4441641 h 45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90" h="4591697">
                          <a:moveTo>
                            <a:pt x="3691357" y="4591698"/>
                          </a:moveTo>
                          <a:lnTo>
                            <a:pt x="75028" y="4591698"/>
                          </a:lnTo>
                          <a:cubicBezTo>
                            <a:pt x="30013" y="4591698"/>
                            <a:pt x="0" y="4561685"/>
                            <a:pt x="0" y="4516670"/>
                          </a:cubicBezTo>
                          <a:lnTo>
                            <a:pt x="0" y="75028"/>
                          </a:lnTo>
                          <a:cubicBezTo>
                            <a:pt x="0" y="30013"/>
                            <a:pt x="30013" y="0"/>
                            <a:pt x="75028" y="0"/>
                          </a:cubicBezTo>
                          <a:lnTo>
                            <a:pt x="3698863" y="0"/>
                          </a:lnTo>
                          <a:cubicBezTo>
                            <a:pt x="3743877" y="0"/>
                            <a:pt x="3773891" y="30013"/>
                            <a:pt x="3773891" y="75028"/>
                          </a:cubicBezTo>
                          <a:lnTo>
                            <a:pt x="3773891" y="4516670"/>
                          </a:lnTo>
                          <a:cubicBezTo>
                            <a:pt x="3766385" y="4561685"/>
                            <a:pt x="3736372" y="4591698"/>
                            <a:pt x="3691357" y="4591698"/>
                          </a:cubicBezTo>
                          <a:close/>
                          <a:moveTo>
                            <a:pt x="150057" y="4441641"/>
                          </a:moveTo>
                          <a:lnTo>
                            <a:pt x="3623844" y="4441641"/>
                          </a:lnTo>
                          <a:lnTo>
                            <a:pt x="3623844" y="150057"/>
                          </a:lnTo>
                          <a:lnTo>
                            <a:pt x="150057" y="150057"/>
                          </a:lnTo>
                          <a:lnTo>
                            <a:pt x="150057" y="4441641"/>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24" name="Graphic 121">
                      <a:extLst>
                        <a:ext uri="{FF2B5EF4-FFF2-40B4-BE49-F238E27FC236}">
                          <a16:creationId xmlns:a16="http://schemas.microsoft.com/office/drawing/2014/main" id="{5B67987F-99F3-6AEF-BDC9-A91297CE26BF}"/>
                        </a:ext>
                      </a:extLst>
                    </p:cNvPr>
                    <p:cNvGrpSpPr/>
                    <p:nvPr/>
                  </p:nvGrpSpPr>
                  <p:grpSpPr>
                    <a:xfrm>
                      <a:off x="4566018" y="1103728"/>
                      <a:ext cx="3023616" cy="4351601"/>
                      <a:chOff x="4566018" y="1103728"/>
                      <a:chExt cx="3023616" cy="4351601"/>
                    </a:xfrm>
                    <a:solidFill>
                      <a:srgbClr val="FFFFFF"/>
                    </a:solidFill>
                  </p:grpSpPr>
                  <p:sp>
                    <p:nvSpPr>
                      <p:cNvPr id="144" name="Freeform: Shape 186">
                        <a:extLst>
                          <a:ext uri="{FF2B5EF4-FFF2-40B4-BE49-F238E27FC236}">
                            <a16:creationId xmlns:a16="http://schemas.microsoft.com/office/drawing/2014/main" id="{46AE904A-D206-BA12-7D17-835882735770}"/>
                          </a:ext>
                        </a:extLst>
                      </p:cNvPr>
                      <p:cNvSpPr/>
                      <p:nvPr/>
                    </p:nvSpPr>
                    <p:spPr>
                      <a:xfrm>
                        <a:off x="4566018" y="1613916"/>
                        <a:ext cx="3023616" cy="3841413"/>
                      </a:xfrm>
                      <a:custGeom>
                        <a:avLst/>
                        <a:gdLst>
                          <a:gd name="connsiteX0" fmla="*/ 0 w 3023616"/>
                          <a:gd name="connsiteY0" fmla="*/ 0 h 3841413"/>
                          <a:gd name="connsiteX1" fmla="*/ 3023616 w 3023616"/>
                          <a:gd name="connsiteY1" fmla="*/ 0 h 3841413"/>
                          <a:gd name="connsiteX2" fmla="*/ 3023616 w 3023616"/>
                          <a:gd name="connsiteY2" fmla="*/ 3841414 h 3841413"/>
                          <a:gd name="connsiteX3" fmla="*/ 0 w 3023616"/>
                          <a:gd name="connsiteY3" fmla="*/ 3841414 h 3841413"/>
                        </a:gdLst>
                        <a:ahLst/>
                        <a:cxnLst>
                          <a:cxn ang="0">
                            <a:pos x="connsiteX0" y="connsiteY0"/>
                          </a:cxn>
                          <a:cxn ang="0">
                            <a:pos x="connsiteX1" y="connsiteY1"/>
                          </a:cxn>
                          <a:cxn ang="0">
                            <a:pos x="connsiteX2" y="connsiteY2"/>
                          </a:cxn>
                          <a:cxn ang="0">
                            <a:pos x="connsiteX3" y="connsiteY3"/>
                          </a:cxn>
                        </a:cxnLst>
                        <a:rect l="l" t="t" r="r" b="b"/>
                        <a:pathLst>
                          <a:path w="3023616" h="3841413">
                            <a:moveTo>
                              <a:pt x="0" y="0"/>
                            </a:moveTo>
                            <a:lnTo>
                              <a:pt x="3023616" y="0"/>
                            </a:lnTo>
                            <a:lnTo>
                              <a:pt x="3023616" y="3841414"/>
                            </a:lnTo>
                            <a:lnTo>
                              <a:pt x="0" y="3841414"/>
                            </a:lnTo>
                            <a:close/>
                          </a:path>
                        </a:pathLst>
                      </a:custGeom>
                      <a:solidFill>
                        <a:schemeClr val="bg1"/>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5" name="Freeform: Shape 187">
                        <a:extLst>
                          <a:ext uri="{FF2B5EF4-FFF2-40B4-BE49-F238E27FC236}">
                            <a16:creationId xmlns:a16="http://schemas.microsoft.com/office/drawing/2014/main" id="{5021FD90-52EF-2E8E-A1CE-13711CE9BC76}"/>
                          </a:ext>
                        </a:extLst>
                      </p:cNvPr>
                      <p:cNvSpPr/>
                      <p:nvPr/>
                    </p:nvSpPr>
                    <p:spPr>
                      <a:xfrm>
                        <a:off x="5113724" y="1103728"/>
                        <a:ext cx="1980733" cy="435159"/>
                      </a:xfrm>
                      <a:custGeom>
                        <a:avLst/>
                        <a:gdLst>
                          <a:gd name="connsiteX0" fmla="*/ 1980734 w 1980733"/>
                          <a:gd name="connsiteY0" fmla="*/ 435159 h 435159"/>
                          <a:gd name="connsiteX1" fmla="*/ 0 w 1980733"/>
                          <a:gd name="connsiteY1" fmla="*/ 435159 h 435159"/>
                          <a:gd name="connsiteX2" fmla="*/ 0 w 1980733"/>
                          <a:gd name="connsiteY2" fmla="*/ 435159 h 435159"/>
                          <a:gd name="connsiteX3" fmla="*/ 435159 w 1980733"/>
                          <a:gd name="connsiteY3" fmla="*/ 0 h 435159"/>
                          <a:gd name="connsiteX4" fmla="*/ 1545565 w 1980733"/>
                          <a:gd name="connsiteY4" fmla="*/ 0 h 435159"/>
                          <a:gd name="connsiteX5" fmla="*/ 1980734 w 1980733"/>
                          <a:gd name="connsiteY5" fmla="*/ 435159 h 435159"/>
                          <a:gd name="connsiteX6" fmla="*/ 1980734 w 1980733"/>
                          <a:gd name="connsiteY6" fmla="*/ 435159 h 43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0733" h="435159">
                            <a:moveTo>
                              <a:pt x="1980734" y="435159"/>
                            </a:moveTo>
                            <a:lnTo>
                              <a:pt x="0" y="435159"/>
                            </a:lnTo>
                            <a:lnTo>
                              <a:pt x="0" y="435159"/>
                            </a:lnTo>
                            <a:cubicBezTo>
                              <a:pt x="0" y="195072"/>
                              <a:pt x="195072" y="0"/>
                              <a:pt x="435159" y="0"/>
                            </a:cubicBezTo>
                            <a:lnTo>
                              <a:pt x="1545565" y="0"/>
                            </a:lnTo>
                            <a:cubicBezTo>
                              <a:pt x="1785661" y="0"/>
                              <a:pt x="1980734" y="195072"/>
                              <a:pt x="1980734" y="435159"/>
                            </a:cubicBezTo>
                            <a:lnTo>
                              <a:pt x="1980734" y="435159"/>
                            </a:lnTo>
                            <a:close/>
                          </a:path>
                        </a:pathLst>
                      </a:custGeom>
                      <a:solidFill>
                        <a:schemeClr val="bg1"/>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125" name="Freeform: Shape 167">
                      <a:extLst>
                        <a:ext uri="{FF2B5EF4-FFF2-40B4-BE49-F238E27FC236}">
                          <a16:creationId xmlns:a16="http://schemas.microsoft.com/office/drawing/2014/main" id="{E8EB52FC-8F19-3112-A0BA-2034BBD0137B}"/>
                        </a:ext>
                      </a:extLst>
                    </p:cNvPr>
                    <p:cNvSpPr/>
                    <p:nvPr/>
                  </p:nvSpPr>
                  <p:spPr>
                    <a:xfrm>
                      <a:off x="5038696" y="1028700"/>
                      <a:ext cx="2130780" cy="585215"/>
                    </a:xfrm>
                    <a:custGeom>
                      <a:avLst/>
                      <a:gdLst>
                        <a:gd name="connsiteX0" fmla="*/ 2055762 w 2130780"/>
                        <a:gd name="connsiteY0" fmla="*/ 585216 h 585215"/>
                        <a:gd name="connsiteX1" fmla="*/ 2055762 w 2130780"/>
                        <a:gd name="connsiteY1" fmla="*/ 585216 h 585215"/>
                        <a:gd name="connsiteX2" fmla="*/ 75028 w 2130780"/>
                        <a:gd name="connsiteY2" fmla="*/ 585216 h 585215"/>
                        <a:gd name="connsiteX3" fmla="*/ 0 w 2130780"/>
                        <a:gd name="connsiteY3" fmla="*/ 510188 h 585215"/>
                        <a:gd name="connsiteX4" fmla="*/ 510188 w 2130780"/>
                        <a:gd name="connsiteY4" fmla="*/ 0 h 585215"/>
                        <a:gd name="connsiteX5" fmla="*/ 1620593 w 2130780"/>
                        <a:gd name="connsiteY5" fmla="*/ 0 h 585215"/>
                        <a:gd name="connsiteX6" fmla="*/ 2130781 w 2130780"/>
                        <a:gd name="connsiteY6" fmla="*/ 495186 h 585215"/>
                        <a:gd name="connsiteX7" fmla="*/ 2130781 w 2130780"/>
                        <a:gd name="connsiteY7" fmla="*/ 510188 h 585215"/>
                        <a:gd name="connsiteX8" fmla="*/ 2055762 w 2130780"/>
                        <a:gd name="connsiteY8" fmla="*/ 585216 h 585215"/>
                        <a:gd name="connsiteX9" fmla="*/ 157553 w 2130780"/>
                        <a:gd name="connsiteY9" fmla="*/ 435159 h 585215"/>
                        <a:gd name="connsiteX10" fmla="*/ 1973228 w 2130780"/>
                        <a:gd name="connsiteY10" fmla="*/ 435159 h 585215"/>
                        <a:gd name="connsiteX11" fmla="*/ 1620593 w 2130780"/>
                        <a:gd name="connsiteY11" fmla="*/ 150057 h 585215"/>
                        <a:gd name="connsiteX12" fmla="*/ 502682 w 2130780"/>
                        <a:gd name="connsiteY12" fmla="*/ 150057 h 585215"/>
                        <a:gd name="connsiteX13" fmla="*/ 157553 w 2130780"/>
                        <a:gd name="connsiteY13" fmla="*/ 435159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0780" h="585215">
                          <a:moveTo>
                            <a:pt x="2055762" y="585216"/>
                          </a:moveTo>
                          <a:lnTo>
                            <a:pt x="2055762" y="585216"/>
                          </a:lnTo>
                          <a:lnTo>
                            <a:pt x="75028" y="585216"/>
                          </a:lnTo>
                          <a:cubicBezTo>
                            <a:pt x="30013" y="585216"/>
                            <a:pt x="0" y="555203"/>
                            <a:pt x="0" y="510188"/>
                          </a:cubicBezTo>
                          <a:cubicBezTo>
                            <a:pt x="0" y="232581"/>
                            <a:pt x="225085" y="0"/>
                            <a:pt x="510188" y="0"/>
                          </a:cubicBezTo>
                          <a:lnTo>
                            <a:pt x="1620593" y="0"/>
                          </a:lnTo>
                          <a:cubicBezTo>
                            <a:pt x="1898199" y="0"/>
                            <a:pt x="2123275" y="217580"/>
                            <a:pt x="2130781" y="495186"/>
                          </a:cubicBezTo>
                          <a:cubicBezTo>
                            <a:pt x="2130781" y="502691"/>
                            <a:pt x="2130781" y="502691"/>
                            <a:pt x="2130781" y="510188"/>
                          </a:cubicBezTo>
                          <a:cubicBezTo>
                            <a:pt x="2130790" y="547707"/>
                            <a:pt x="2100777" y="585216"/>
                            <a:pt x="2055762" y="585216"/>
                          </a:cubicBezTo>
                          <a:close/>
                          <a:moveTo>
                            <a:pt x="157553" y="435159"/>
                          </a:moveTo>
                          <a:lnTo>
                            <a:pt x="1973228" y="435159"/>
                          </a:lnTo>
                          <a:cubicBezTo>
                            <a:pt x="1935718" y="270100"/>
                            <a:pt x="1793158" y="150057"/>
                            <a:pt x="1620593" y="150057"/>
                          </a:cubicBezTo>
                          <a:lnTo>
                            <a:pt x="502682" y="150057"/>
                          </a:lnTo>
                          <a:cubicBezTo>
                            <a:pt x="337623" y="150057"/>
                            <a:pt x="187566" y="270100"/>
                            <a:pt x="157553" y="435159"/>
                          </a:cubicBez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6" name="Freeform: Shape 168">
                      <a:extLst>
                        <a:ext uri="{FF2B5EF4-FFF2-40B4-BE49-F238E27FC236}">
                          <a16:creationId xmlns:a16="http://schemas.microsoft.com/office/drawing/2014/main" id="{98D19953-28CC-AF91-8869-5F33DC8C10CE}"/>
                        </a:ext>
                      </a:extLst>
                    </p:cNvPr>
                    <p:cNvSpPr/>
                    <p:nvPr/>
                  </p:nvSpPr>
                  <p:spPr>
                    <a:xfrm>
                      <a:off x="5653925" y="2116597"/>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7" name="Freeform: Shape 169">
                      <a:extLst>
                        <a:ext uri="{FF2B5EF4-FFF2-40B4-BE49-F238E27FC236}">
                          <a16:creationId xmlns:a16="http://schemas.microsoft.com/office/drawing/2014/main" id="{D3B79A55-7447-8365-DA53-F35DAE009D0A}"/>
                        </a:ext>
                      </a:extLst>
                    </p:cNvPr>
                    <p:cNvSpPr/>
                    <p:nvPr/>
                  </p:nvSpPr>
                  <p:spPr>
                    <a:xfrm>
                      <a:off x="5578887" y="2041578"/>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8" name="Freeform: Shape 170">
                      <a:extLst>
                        <a:ext uri="{FF2B5EF4-FFF2-40B4-BE49-F238E27FC236}">
                          <a16:creationId xmlns:a16="http://schemas.microsoft.com/office/drawing/2014/main" id="{875C58C6-67FE-5352-F451-2E15CB32701E}"/>
                        </a:ext>
                      </a:extLst>
                    </p:cNvPr>
                    <p:cNvSpPr/>
                    <p:nvPr/>
                  </p:nvSpPr>
                  <p:spPr>
                    <a:xfrm>
                      <a:off x="5653925" y="2919393"/>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29" name="Freeform: Shape 171">
                      <a:extLst>
                        <a:ext uri="{FF2B5EF4-FFF2-40B4-BE49-F238E27FC236}">
                          <a16:creationId xmlns:a16="http://schemas.microsoft.com/office/drawing/2014/main" id="{0F13A16A-6346-1890-4FA4-DFD1163E8A8D}"/>
                        </a:ext>
                      </a:extLst>
                    </p:cNvPr>
                    <p:cNvSpPr/>
                    <p:nvPr/>
                  </p:nvSpPr>
                  <p:spPr>
                    <a:xfrm>
                      <a:off x="5578887" y="2844374"/>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8 h 607723"/>
                        <a:gd name="connsiteX4" fmla="*/ 75028 w 990371"/>
                        <a:gd name="connsiteY4" fmla="*/ 0 h 607723"/>
                        <a:gd name="connsiteX5" fmla="*/ 915343 w 990371"/>
                        <a:gd name="connsiteY5" fmla="*/ 0 h 607723"/>
                        <a:gd name="connsiteX6" fmla="*/ 990371 w 990371"/>
                        <a:gd name="connsiteY6" fmla="*/ 75028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8"/>
                          </a:lnTo>
                          <a:cubicBezTo>
                            <a:pt x="0" y="30013"/>
                            <a:pt x="30013" y="0"/>
                            <a:pt x="75028" y="0"/>
                          </a:cubicBezTo>
                          <a:lnTo>
                            <a:pt x="915343" y="0"/>
                          </a:lnTo>
                          <a:cubicBezTo>
                            <a:pt x="960358" y="0"/>
                            <a:pt x="990371" y="30013"/>
                            <a:pt x="990371" y="75028"/>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solidFill>
                        <a:srgbClr val="7030A0"/>
                      </a:solid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0" name="Freeform: Shape 172">
                      <a:extLst>
                        <a:ext uri="{FF2B5EF4-FFF2-40B4-BE49-F238E27FC236}">
                          <a16:creationId xmlns:a16="http://schemas.microsoft.com/office/drawing/2014/main" id="{3A5B9533-D877-AE9E-1C5C-DC12311F2E4C}"/>
                        </a:ext>
                      </a:extLst>
                    </p:cNvPr>
                    <p:cNvSpPr/>
                    <p:nvPr/>
                  </p:nvSpPr>
                  <p:spPr>
                    <a:xfrm>
                      <a:off x="5653925" y="3714692"/>
                      <a:ext cx="840314" cy="457666"/>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1" name="Freeform: Shape 173">
                      <a:extLst>
                        <a:ext uri="{FF2B5EF4-FFF2-40B4-BE49-F238E27FC236}">
                          <a16:creationId xmlns:a16="http://schemas.microsoft.com/office/drawing/2014/main" id="{519A567B-27D3-BE10-3A33-7EDE5BF46FB9}"/>
                        </a:ext>
                      </a:extLst>
                    </p:cNvPr>
                    <p:cNvSpPr/>
                    <p:nvPr/>
                  </p:nvSpPr>
                  <p:spPr>
                    <a:xfrm>
                      <a:off x="5578887" y="3647170"/>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0205"/>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2" name="Freeform: Shape 174">
                      <a:extLst>
                        <a:ext uri="{FF2B5EF4-FFF2-40B4-BE49-F238E27FC236}">
                          <a16:creationId xmlns:a16="http://schemas.microsoft.com/office/drawing/2014/main" id="{485C46A4-FCE8-55DF-E752-F2DC51964231}"/>
                        </a:ext>
                      </a:extLst>
                    </p:cNvPr>
                    <p:cNvSpPr/>
                    <p:nvPr/>
                  </p:nvSpPr>
                  <p:spPr>
                    <a:xfrm>
                      <a:off x="5653929" y="4468137"/>
                      <a:ext cx="840310" cy="457665"/>
                    </a:xfrm>
                    <a:custGeom>
                      <a:avLst/>
                      <a:gdLst>
                        <a:gd name="connsiteX0" fmla="*/ 0 w 840314"/>
                        <a:gd name="connsiteY0" fmla="*/ 0 h 457666"/>
                        <a:gd name="connsiteX1" fmla="*/ 840315 w 840314"/>
                        <a:gd name="connsiteY1" fmla="*/ 0 h 457666"/>
                        <a:gd name="connsiteX2" fmla="*/ 840315 w 840314"/>
                        <a:gd name="connsiteY2" fmla="*/ 457667 h 457666"/>
                        <a:gd name="connsiteX3" fmla="*/ 0 w 840314"/>
                        <a:gd name="connsiteY3" fmla="*/ 457667 h 457666"/>
                      </a:gdLst>
                      <a:ahLst/>
                      <a:cxnLst>
                        <a:cxn ang="0">
                          <a:pos x="connsiteX0" y="connsiteY0"/>
                        </a:cxn>
                        <a:cxn ang="0">
                          <a:pos x="connsiteX1" y="connsiteY1"/>
                        </a:cxn>
                        <a:cxn ang="0">
                          <a:pos x="connsiteX2" y="connsiteY2"/>
                        </a:cxn>
                        <a:cxn ang="0">
                          <a:pos x="connsiteX3" y="connsiteY3"/>
                        </a:cxn>
                      </a:cxnLst>
                      <a:rect l="l" t="t" r="r" b="b"/>
                      <a:pathLst>
                        <a:path w="840314" h="457666">
                          <a:moveTo>
                            <a:pt x="0" y="0"/>
                          </a:moveTo>
                          <a:lnTo>
                            <a:pt x="840315" y="0"/>
                          </a:lnTo>
                          <a:lnTo>
                            <a:pt x="840315" y="457667"/>
                          </a:lnTo>
                          <a:lnTo>
                            <a:pt x="0" y="457667"/>
                          </a:lnTo>
                          <a:close/>
                        </a:path>
                      </a:pathLst>
                    </a:custGeom>
                    <a:solidFill>
                      <a:srgbClr val="7D49C7"/>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33" name="Graphic 121">
                      <a:extLst>
                        <a:ext uri="{FF2B5EF4-FFF2-40B4-BE49-F238E27FC236}">
                          <a16:creationId xmlns:a16="http://schemas.microsoft.com/office/drawing/2014/main" id="{7579D048-6F7E-1D64-A226-7C5CD7DA0C46}"/>
                        </a:ext>
                      </a:extLst>
                    </p:cNvPr>
                    <p:cNvGrpSpPr/>
                    <p:nvPr/>
                  </p:nvGrpSpPr>
                  <p:grpSpPr>
                    <a:xfrm>
                      <a:off x="4708578" y="1861508"/>
                      <a:ext cx="2806027" cy="3301222"/>
                      <a:chOff x="4708578" y="1861508"/>
                      <a:chExt cx="2806027" cy="3301222"/>
                    </a:xfrm>
                    <a:solidFill>
                      <a:srgbClr val="183651"/>
                    </a:solidFill>
                  </p:grpSpPr>
                  <p:sp>
                    <p:nvSpPr>
                      <p:cNvPr id="134" name="Freeform: Shape 176">
                        <a:extLst>
                          <a:ext uri="{FF2B5EF4-FFF2-40B4-BE49-F238E27FC236}">
                            <a16:creationId xmlns:a16="http://schemas.microsoft.com/office/drawing/2014/main" id="{AA845F5B-43A6-F0F2-B604-062BB31BB59E}"/>
                          </a:ext>
                        </a:extLst>
                      </p:cNvPr>
                      <p:cNvSpPr/>
                      <p:nvPr/>
                    </p:nvSpPr>
                    <p:spPr>
                      <a:xfrm>
                        <a:off x="5578887" y="4442459"/>
                        <a:ext cx="990371" cy="607723"/>
                      </a:xfrm>
                      <a:custGeom>
                        <a:avLst/>
                        <a:gdLst>
                          <a:gd name="connsiteX0" fmla="*/ 915343 w 990371"/>
                          <a:gd name="connsiteY0" fmla="*/ 607724 h 607723"/>
                          <a:gd name="connsiteX1" fmla="*/ 75028 w 990371"/>
                          <a:gd name="connsiteY1" fmla="*/ 607724 h 607723"/>
                          <a:gd name="connsiteX2" fmla="*/ 0 w 990371"/>
                          <a:gd name="connsiteY2" fmla="*/ 532695 h 607723"/>
                          <a:gd name="connsiteX3" fmla="*/ 0 w 990371"/>
                          <a:gd name="connsiteY3" fmla="*/ 75029 h 607723"/>
                          <a:gd name="connsiteX4" fmla="*/ 75028 w 990371"/>
                          <a:gd name="connsiteY4" fmla="*/ 0 h 607723"/>
                          <a:gd name="connsiteX5" fmla="*/ 915343 w 990371"/>
                          <a:gd name="connsiteY5" fmla="*/ 0 h 607723"/>
                          <a:gd name="connsiteX6" fmla="*/ 990371 w 990371"/>
                          <a:gd name="connsiteY6" fmla="*/ 75029 h 607723"/>
                          <a:gd name="connsiteX7" fmla="*/ 990371 w 990371"/>
                          <a:gd name="connsiteY7" fmla="*/ 532695 h 607723"/>
                          <a:gd name="connsiteX8" fmla="*/ 915343 w 990371"/>
                          <a:gd name="connsiteY8" fmla="*/ 607724 h 607723"/>
                          <a:gd name="connsiteX9" fmla="*/ 150066 w 990371"/>
                          <a:gd name="connsiteY9" fmla="*/ 457667 h 607723"/>
                          <a:gd name="connsiteX10" fmla="*/ 840324 w 990371"/>
                          <a:gd name="connsiteY10" fmla="*/ 457667 h 607723"/>
                          <a:gd name="connsiteX11" fmla="*/ 840324 w 990371"/>
                          <a:gd name="connsiteY11" fmla="*/ 150057 h 607723"/>
                          <a:gd name="connsiteX12" fmla="*/ 150066 w 990371"/>
                          <a:gd name="connsiteY12" fmla="*/ 150057 h 607723"/>
                          <a:gd name="connsiteX13" fmla="*/ 150066 w 990371"/>
                          <a:gd name="connsiteY13" fmla="*/ 457667 h 607723"/>
                          <a:gd name="connsiteX14" fmla="*/ 150066 w 990371"/>
                          <a:gd name="connsiteY14" fmla="*/ 457667 h 607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0371" h="607723">
                            <a:moveTo>
                              <a:pt x="915343" y="607724"/>
                            </a:moveTo>
                            <a:lnTo>
                              <a:pt x="75028" y="607724"/>
                            </a:lnTo>
                            <a:cubicBezTo>
                              <a:pt x="30013" y="607724"/>
                              <a:pt x="0" y="577710"/>
                              <a:pt x="0" y="532695"/>
                            </a:cubicBezTo>
                            <a:lnTo>
                              <a:pt x="0" y="75029"/>
                            </a:lnTo>
                            <a:cubicBezTo>
                              <a:pt x="0" y="30013"/>
                              <a:pt x="30013" y="0"/>
                              <a:pt x="75028" y="0"/>
                            </a:cubicBezTo>
                            <a:lnTo>
                              <a:pt x="915343" y="0"/>
                            </a:lnTo>
                            <a:cubicBezTo>
                              <a:pt x="960358" y="0"/>
                              <a:pt x="990371" y="30013"/>
                              <a:pt x="990371" y="75029"/>
                            </a:cubicBezTo>
                            <a:lnTo>
                              <a:pt x="990371" y="532695"/>
                            </a:lnTo>
                            <a:cubicBezTo>
                              <a:pt x="990371" y="577710"/>
                              <a:pt x="952862" y="607724"/>
                              <a:pt x="915343" y="607724"/>
                            </a:cubicBezTo>
                            <a:close/>
                            <a:moveTo>
                              <a:pt x="150066" y="457667"/>
                            </a:moveTo>
                            <a:lnTo>
                              <a:pt x="840324" y="457667"/>
                            </a:lnTo>
                            <a:lnTo>
                              <a:pt x="840324" y="150057"/>
                            </a:lnTo>
                            <a:lnTo>
                              <a:pt x="150066" y="150057"/>
                            </a:lnTo>
                            <a:lnTo>
                              <a:pt x="150066" y="457667"/>
                            </a:lnTo>
                            <a:lnTo>
                              <a:pt x="150066" y="457667"/>
                            </a:ln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5" name="Freeform: Shape 177">
                        <a:extLst>
                          <a:ext uri="{FF2B5EF4-FFF2-40B4-BE49-F238E27FC236}">
                            <a16:creationId xmlns:a16="http://schemas.microsoft.com/office/drawing/2014/main" id="{461A6F8B-92E8-F648-2EB2-4E28700B861A}"/>
                          </a:ext>
                        </a:extLst>
                      </p:cNvPr>
                      <p:cNvSpPr/>
                      <p:nvPr/>
                    </p:nvSpPr>
                    <p:spPr>
                      <a:xfrm>
                        <a:off x="6419202" y="2266654"/>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22839"/>
                              <a:pt x="1065400" y="952852"/>
                              <a:pt x="1020375" y="952852"/>
                            </a:cubicBez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6" name="Freeform: Shape 178">
                        <a:extLst>
                          <a:ext uri="{FF2B5EF4-FFF2-40B4-BE49-F238E27FC236}">
                            <a16:creationId xmlns:a16="http://schemas.microsoft.com/office/drawing/2014/main" id="{8D360EBB-A5D6-2987-36E7-248A41D91868}"/>
                          </a:ext>
                        </a:extLst>
                      </p:cNvPr>
                      <p:cNvSpPr/>
                      <p:nvPr/>
                    </p:nvSpPr>
                    <p:spPr>
                      <a:xfrm>
                        <a:off x="6419202" y="3872245"/>
                        <a:ext cx="1095403" cy="952852"/>
                      </a:xfrm>
                      <a:custGeom>
                        <a:avLst/>
                        <a:gdLst>
                          <a:gd name="connsiteX0" fmla="*/ 1020375 w 1095403"/>
                          <a:gd name="connsiteY0" fmla="*/ 952852 h 952852"/>
                          <a:gd name="connsiteX1" fmla="*/ 360131 w 1095403"/>
                          <a:gd name="connsiteY1" fmla="*/ 952852 h 952852"/>
                          <a:gd name="connsiteX2" fmla="*/ 285102 w 1095403"/>
                          <a:gd name="connsiteY2" fmla="*/ 877824 h 952852"/>
                          <a:gd name="connsiteX3" fmla="*/ 360131 w 1095403"/>
                          <a:gd name="connsiteY3" fmla="*/ 802796 h 952852"/>
                          <a:gd name="connsiteX4" fmla="*/ 945347 w 1095403"/>
                          <a:gd name="connsiteY4" fmla="*/ 802796 h 952852"/>
                          <a:gd name="connsiteX5" fmla="*/ 945347 w 1095403"/>
                          <a:gd name="connsiteY5" fmla="*/ 150057 h 952852"/>
                          <a:gd name="connsiteX6" fmla="*/ 75028 w 1095403"/>
                          <a:gd name="connsiteY6" fmla="*/ 150057 h 952852"/>
                          <a:gd name="connsiteX7" fmla="*/ 0 w 1095403"/>
                          <a:gd name="connsiteY7" fmla="*/ 75028 h 952852"/>
                          <a:gd name="connsiteX8" fmla="*/ 75028 w 1095403"/>
                          <a:gd name="connsiteY8" fmla="*/ 0 h 952852"/>
                          <a:gd name="connsiteX9" fmla="*/ 1020375 w 1095403"/>
                          <a:gd name="connsiteY9" fmla="*/ 0 h 952852"/>
                          <a:gd name="connsiteX10" fmla="*/ 1095404 w 1095403"/>
                          <a:gd name="connsiteY10" fmla="*/ 75028 h 952852"/>
                          <a:gd name="connsiteX11" fmla="*/ 1095404 w 1095403"/>
                          <a:gd name="connsiteY11" fmla="*/ 877824 h 952852"/>
                          <a:gd name="connsiteX12" fmla="*/ 1020375 w 1095403"/>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03" h="952852">
                            <a:moveTo>
                              <a:pt x="1020375" y="952852"/>
                            </a:moveTo>
                            <a:lnTo>
                              <a:pt x="360131" y="952852"/>
                            </a:lnTo>
                            <a:cubicBezTo>
                              <a:pt x="315116" y="952852"/>
                              <a:pt x="285102" y="922839"/>
                              <a:pt x="285102" y="877824"/>
                            </a:cubicBezTo>
                            <a:cubicBezTo>
                              <a:pt x="285102" y="832809"/>
                              <a:pt x="315116" y="802796"/>
                              <a:pt x="360131" y="802796"/>
                            </a:cubicBezTo>
                            <a:lnTo>
                              <a:pt x="945347" y="802796"/>
                            </a:lnTo>
                            <a:lnTo>
                              <a:pt x="945347" y="150057"/>
                            </a:lnTo>
                            <a:lnTo>
                              <a:pt x="75028" y="150057"/>
                            </a:lnTo>
                            <a:cubicBezTo>
                              <a:pt x="30013" y="150057"/>
                              <a:pt x="0" y="120044"/>
                              <a:pt x="0" y="75028"/>
                            </a:cubicBezTo>
                            <a:cubicBezTo>
                              <a:pt x="0" y="30013"/>
                              <a:pt x="30013" y="0"/>
                              <a:pt x="75028" y="0"/>
                            </a:cubicBezTo>
                            <a:lnTo>
                              <a:pt x="1020375" y="0"/>
                            </a:lnTo>
                            <a:cubicBezTo>
                              <a:pt x="1065390" y="0"/>
                              <a:pt x="1095404" y="30013"/>
                              <a:pt x="1095404" y="75028"/>
                            </a:cubicBezTo>
                            <a:lnTo>
                              <a:pt x="1095404" y="877824"/>
                            </a:lnTo>
                            <a:cubicBezTo>
                              <a:pt x="1095404" y="915343"/>
                              <a:pt x="1065400" y="952852"/>
                              <a:pt x="1020375" y="952852"/>
                            </a:cubicBez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7" name="Freeform: Shape 179">
                        <a:extLst>
                          <a:ext uri="{FF2B5EF4-FFF2-40B4-BE49-F238E27FC236}">
                            <a16:creationId xmlns:a16="http://schemas.microsoft.com/office/drawing/2014/main" id="{8FA21C56-DC43-01F7-7683-896185947380}"/>
                          </a:ext>
                        </a:extLst>
                      </p:cNvPr>
                      <p:cNvSpPr/>
                      <p:nvPr/>
                    </p:nvSpPr>
                    <p:spPr>
                      <a:xfrm>
                        <a:off x="4708578" y="3069450"/>
                        <a:ext cx="1020375" cy="952852"/>
                      </a:xfrm>
                      <a:custGeom>
                        <a:avLst/>
                        <a:gdLst>
                          <a:gd name="connsiteX0" fmla="*/ 727767 w 1020375"/>
                          <a:gd name="connsiteY0" fmla="*/ 952852 h 952852"/>
                          <a:gd name="connsiteX1" fmla="*/ 75028 w 1020375"/>
                          <a:gd name="connsiteY1" fmla="*/ 952852 h 952852"/>
                          <a:gd name="connsiteX2" fmla="*/ 0 w 1020375"/>
                          <a:gd name="connsiteY2" fmla="*/ 877824 h 952852"/>
                          <a:gd name="connsiteX3" fmla="*/ 0 w 1020375"/>
                          <a:gd name="connsiteY3" fmla="*/ 75028 h 952852"/>
                          <a:gd name="connsiteX4" fmla="*/ 75028 w 1020375"/>
                          <a:gd name="connsiteY4" fmla="*/ 0 h 952852"/>
                          <a:gd name="connsiteX5" fmla="*/ 945347 w 1020375"/>
                          <a:gd name="connsiteY5" fmla="*/ 0 h 952852"/>
                          <a:gd name="connsiteX6" fmla="*/ 1020375 w 1020375"/>
                          <a:gd name="connsiteY6" fmla="*/ 75028 h 952852"/>
                          <a:gd name="connsiteX7" fmla="*/ 945347 w 1020375"/>
                          <a:gd name="connsiteY7" fmla="*/ 150057 h 952852"/>
                          <a:gd name="connsiteX8" fmla="*/ 150057 w 1020375"/>
                          <a:gd name="connsiteY8" fmla="*/ 150057 h 952852"/>
                          <a:gd name="connsiteX9" fmla="*/ 150057 w 1020375"/>
                          <a:gd name="connsiteY9" fmla="*/ 802796 h 952852"/>
                          <a:gd name="connsiteX10" fmla="*/ 735273 w 1020375"/>
                          <a:gd name="connsiteY10" fmla="*/ 802796 h 952852"/>
                          <a:gd name="connsiteX11" fmla="*/ 810301 w 1020375"/>
                          <a:gd name="connsiteY11" fmla="*/ 877824 h 952852"/>
                          <a:gd name="connsiteX12" fmla="*/ 727767 w 1020375"/>
                          <a:gd name="connsiteY12" fmla="*/ 952852 h 952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0375" h="952852">
                            <a:moveTo>
                              <a:pt x="727767" y="952852"/>
                            </a:moveTo>
                            <a:lnTo>
                              <a:pt x="75028" y="952852"/>
                            </a:lnTo>
                            <a:cubicBezTo>
                              <a:pt x="30013" y="952852"/>
                              <a:pt x="0" y="922839"/>
                              <a:pt x="0" y="877824"/>
                            </a:cubicBezTo>
                            <a:lnTo>
                              <a:pt x="0" y="75028"/>
                            </a:lnTo>
                            <a:cubicBezTo>
                              <a:pt x="0" y="30013"/>
                              <a:pt x="30013" y="0"/>
                              <a:pt x="75028" y="0"/>
                            </a:cubicBezTo>
                            <a:lnTo>
                              <a:pt x="945347" y="0"/>
                            </a:lnTo>
                            <a:cubicBezTo>
                              <a:pt x="990362" y="0"/>
                              <a:pt x="1020375" y="30013"/>
                              <a:pt x="1020375" y="75028"/>
                            </a:cubicBezTo>
                            <a:cubicBezTo>
                              <a:pt x="1020375" y="120044"/>
                              <a:pt x="990362" y="150057"/>
                              <a:pt x="945347" y="150057"/>
                            </a:cubicBezTo>
                            <a:lnTo>
                              <a:pt x="150057" y="150057"/>
                            </a:lnTo>
                            <a:lnTo>
                              <a:pt x="150057" y="802796"/>
                            </a:lnTo>
                            <a:lnTo>
                              <a:pt x="735273" y="802796"/>
                            </a:lnTo>
                            <a:cubicBezTo>
                              <a:pt x="780288" y="802796"/>
                              <a:pt x="810301" y="832809"/>
                              <a:pt x="810301" y="877824"/>
                            </a:cubicBezTo>
                            <a:cubicBezTo>
                              <a:pt x="810301" y="922839"/>
                              <a:pt x="772782" y="952852"/>
                              <a:pt x="727767" y="952852"/>
                            </a:cubicBezTo>
                            <a:close/>
                          </a:path>
                        </a:pathLst>
                      </a:cu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8" name="Oval 180">
                        <a:extLst>
                          <a:ext uri="{FF2B5EF4-FFF2-40B4-BE49-F238E27FC236}">
                            <a16:creationId xmlns:a16="http://schemas.microsoft.com/office/drawing/2014/main" id="{3084581B-A635-CD54-447B-D702FDDDC882}"/>
                          </a:ext>
                        </a:extLst>
                      </p:cNvPr>
                      <p:cNvSpPr/>
                      <p:nvPr/>
                    </p:nvSpPr>
                    <p:spPr>
                      <a:xfrm>
                        <a:off x="4858626" y="1861508"/>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39" name="Oval 181">
                        <a:extLst>
                          <a:ext uri="{FF2B5EF4-FFF2-40B4-BE49-F238E27FC236}">
                            <a16:creationId xmlns:a16="http://schemas.microsoft.com/office/drawing/2014/main" id="{FA4DBC0A-6DAD-9CEE-B2F2-D8373E465320}"/>
                          </a:ext>
                        </a:extLst>
                      </p:cNvPr>
                      <p:cNvSpPr/>
                      <p:nvPr/>
                    </p:nvSpPr>
                    <p:spPr>
                      <a:xfrm>
                        <a:off x="4858626" y="2206637"/>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0" name="Oval 182">
                        <a:extLst>
                          <a:ext uri="{FF2B5EF4-FFF2-40B4-BE49-F238E27FC236}">
                            <a16:creationId xmlns:a16="http://schemas.microsoft.com/office/drawing/2014/main" id="{7569A1AE-3E9D-30B4-D85D-5C35489AE2DF}"/>
                          </a:ext>
                        </a:extLst>
                      </p:cNvPr>
                      <p:cNvSpPr/>
                      <p:nvPr/>
                    </p:nvSpPr>
                    <p:spPr>
                      <a:xfrm>
                        <a:off x="4858626" y="2544260"/>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1" name="Oval 183">
                        <a:extLst>
                          <a:ext uri="{FF2B5EF4-FFF2-40B4-BE49-F238E27FC236}">
                            <a16:creationId xmlns:a16="http://schemas.microsoft.com/office/drawing/2014/main" id="{53D634C6-8C02-B663-A2F6-CEF936F60BA1}"/>
                          </a:ext>
                        </a:extLst>
                      </p:cNvPr>
                      <p:cNvSpPr/>
                      <p:nvPr/>
                    </p:nvSpPr>
                    <p:spPr>
                      <a:xfrm>
                        <a:off x="4858626" y="4329922"/>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2" name="Oval 184">
                        <a:extLst>
                          <a:ext uri="{FF2B5EF4-FFF2-40B4-BE49-F238E27FC236}">
                            <a16:creationId xmlns:a16="http://schemas.microsoft.com/office/drawing/2014/main" id="{F4406ABA-749A-10ED-19D9-46802FEFC4FA}"/>
                          </a:ext>
                        </a:extLst>
                      </p:cNvPr>
                      <p:cNvSpPr/>
                      <p:nvPr/>
                    </p:nvSpPr>
                    <p:spPr>
                      <a:xfrm>
                        <a:off x="4858626" y="4675041"/>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143" name="Oval 185">
                        <a:extLst>
                          <a:ext uri="{FF2B5EF4-FFF2-40B4-BE49-F238E27FC236}">
                            <a16:creationId xmlns:a16="http://schemas.microsoft.com/office/drawing/2014/main" id="{0D032328-DFDE-4B92-4B6E-2276F1910E31}"/>
                          </a:ext>
                        </a:extLst>
                      </p:cNvPr>
                      <p:cNvSpPr/>
                      <p:nvPr/>
                    </p:nvSpPr>
                    <p:spPr>
                      <a:xfrm>
                        <a:off x="4858626" y="5012674"/>
                        <a:ext cx="150056" cy="150056"/>
                      </a:xfrm>
                      <a:prstGeom prst="ellipse">
                        <a:avLst/>
                      </a:prstGeom>
                      <a:solidFill>
                        <a:srgbClr val="7030A0"/>
                      </a:solidFill>
                      <a:ln w="9525" cap="flat">
                        <a:noFill/>
                        <a:prstDash val="solid"/>
                        <a:miter/>
                      </a:ln>
                    </p:spPr>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grpSp>
              <p:nvGrpSpPr>
                <p:cNvPr id="117" name="Group 159">
                  <a:extLst>
                    <a:ext uri="{FF2B5EF4-FFF2-40B4-BE49-F238E27FC236}">
                      <a16:creationId xmlns:a16="http://schemas.microsoft.com/office/drawing/2014/main" id="{29D0187D-6090-BA14-65BC-DF0A96A503DF}"/>
                    </a:ext>
                  </a:extLst>
                </p:cNvPr>
                <p:cNvGrpSpPr/>
                <p:nvPr/>
              </p:nvGrpSpPr>
              <p:grpSpPr>
                <a:xfrm>
                  <a:off x="3359029" y="3110709"/>
                  <a:ext cx="3072628" cy="738033"/>
                  <a:chOff x="3362499" y="3110709"/>
                  <a:chExt cx="3072628" cy="738033"/>
                </a:xfrm>
              </p:grpSpPr>
              <p:sp>
                <p:nvSpPr>
                  <p:cNvPr id="118" name="Freeform: Shape 160">
                    <a:extLst>
                      <a:ext uri="{FF2B5EF4-FFF2-40B4-BE49-F238E27FC236}">
                        <a16:creationId xmlns:a16="http://schemas.microsoft.com/office/drawing/2014/main" id="{BBF72449-6FD8-5694-E6C7-AE4738CDA481}"/>
                      </a:ext>
                    </a:extLst>
                  </p:cNvPr>
                  <p:cNvSpPr/>
                  <p:nvPr/>
                </p:nvSpPr>
                <p:spPr>
                  <a:xfrm>
                    <a:off x="3362499"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19" name="Straight Connector 161">
                    <a:extLst>
                      <a:ext uri="{FF2B5EF4-FFF2-40B4-BE49-F238E27FC236}">
                        <a16:creationId xmlns:a16="http://schemas.microsoft.com/office/drawing/2014/main" id="{7EC6F781-04AA-3FBE-7856-AD123E775135}"/>
                      </a:ext>
                    </a:extLst>
                  </p:cNvPr>
                  <p:cNvCxnSpPr>
                    <a:cxnSpLocks/>
                  </p:cNvCxnSpPr>
                  <p:nvPr/>
                </p:nvCxnSpPr>
                <p:spPr>
                  <a:xfrm>
                    <a:off x="4665210" y="3113991"/>
                    <a:ext cx="1769917"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53">
                <a:extLst>
                  <a:ext uri="{FF2B5EF4-FFF2-40B4-BE49-F238E27FC236}">
                    <a16:creationId xmlns:a16="http://schemas.microsoft.com/office/drawing/2014/main" id="{5C35DC17-E6B4-1231-0EA9-EC5271DE4319}"/>
                  </a:ext>
                </a:extLst>
              </p:cNvPr>
              <p:cNvGrpSpPr/>
              <p:nvPr/>
            </p:nvGrpSpPr>
            <p:grpSpPr>
              <a:xfrm>
                <a:off x="3866789" y="3846200"/>
                <a:ext cx="146328" cy="946021"/>
                <a:chOff x="1828439" y="3846200"/>
                <a:chExt cx="146328" cy="946021"/>
              </a:xfrm>
            </p:grpSpPr>
            <p:cxnSp>
              <p:nvCxnSpPr>
                <p:cNvPr id="112" name="Straight Connector 154">
                  <a:extLst>
                    <a:ext uri="{FF2B5EF4-FFF2-40B4-BE49-F238E27FC236}">
                      <a16:creationId xmlns:a16="http://schemas.microsoft.com/office/drawing/2014/main" id="{897586AE-CBE6-E264-8BE2-036EDB9BB8E0}"/>
                    </a:ext>
                  </a:extLst>
                </p:cNvPr>
                <p:cNvCxnSpPr/>
                <p:nvPr/>
              </p:nvCxnSpPr>
              <p:spPr>
                <a:xfrm>
                  <a:off x="190160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3" name="Group 155">
                  <a:extLst>
                    <a:ext uri="{FF2B5EF4-FFF2-40B4-BE49-F238E27FC236}">
                      <a16:creationId xmlns:a16="http://schemas.microsoft.com/office/drawing/2014/main" id="{DE56E4DF-C84A-3B14-7A5C-FEDC030F70D9}"/>
                    </a:ext>
                  </a:extLst>
                </p:cNvPr>
                <p:cNvGrpSpPr/>
                <p:nvPr/>
              </p:nvGrpSpPr>
              <p:grpSpPr>
                <a:xfrm flipH="1">
                  <a:off x="1828439" y="4645893"/>
                  <a:ext cx="146328" cy="146328"/>
                  <a:chOff x="1420107" y="2477775"/>
                  <a:chExt cx="1606552" cy="1606550"/>
                </a:xfrm>
              </p:grpSpPr>
              <p:sp>
                <p:nvSpPr>
                  <p:cNvPr id="114" name="Oval 156">
                    <a:extLst>
                      <a:ext uri="{FF2B5EF4-FFF2-40B4-BE49-F238E27FC236}">
                        <a16:creationId xmlns:a16="http://schemas.microsoft.com/office/drawing/2014/main" id="{926A2D53-8A8B-DF5B-556B-45A6C4413136}"/>
                      </a:ext>
                    </a:extLst>
                  </p:cNvPr>
                  <p:cNvSpPr/>
                  <p:nvPr/>
                </p:nvSpPr>
                <p:spPr>
                  <a:xfrm>
                    <a:off x="142010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15" name="Oval 157">
                    <a:extLst>
                      <a:ext uri="{FF2B5EF4-FFF2-40B4-BE49-F238E27FC236}">
                        <a16:creationId xmlns:a16="http://schemas.microsoft.com/office/drawing/2014/main" id="{CAAD23BE-F09A-62F6-2AF2-CBC6ADE4827C}"/>
                      </a:ext>
                    </a:extLst>
                  </p:cNvPr>
                  <p:cNvSpPr/>
                  <p:nvPr/>
                </p:nvSpPr>
                <p:spPr>
                  <a:xfrm>
                    <a:off x="1614393" y="2672072"/>
                    <a:ext cx="1217968" cy="1217967"/>
                  </a:xfrm>
                  <a:prstGeom prst="ellipse">
                    <a:avLst/>
                  </a:prstGeom>
                  <a:solidFill>
                    <a:schemeClr val="bg1"/>
                  </a:solidFill>
                  <a:ln>
                    <a:solidFill>
                      <a:srgbClr val="7D49C7"/>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52" name="TextBox 39">
              <a:extLst>
                <a:ext uri="{FF2B5EF4-FFF2-40B4-BE49-F238E27FC236}">
                  <a16:creationId xmlns:a16="http://schemas.microsoft.com/office/drawing/2014/main" id="{3A1BE76D-2AF1-C483-8CA8-B622362080A3}"/>
                </a:ext>
              </a:extLst>
            </p:cNvPr>
            <p:cNvSpPr txBox="1"/>
            <p:nvPr/>
          </p:nvSpPr>
          <p:spPr>
            <a:xfrm flipH="1">
              <a:off x="9345385" y="4304630"/>
              <a:ext cx="2110861" cy="1015663"/>
            </a:xfrm>
            <a:prstGeom prst="rect">
              <a:avLst/>
            </a:prstGeom>
            <a:noFill/>
          </p:spPr>
          <p:txBody>
            <a:bodyPr wrap="square" rtlCol="0">
              <a:spAutoFit/>
            </a:bodyPr>
            <a:lstStyle/>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Project Start Presentation</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Project Charter Development</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Defining the scope of work in the project</a:t>
              </a:r>
            </a:p>
            <a:p>
              <a:pPr marL="0" marR="0" lvl="0" indent="0" algn="l" defTabSz="457200" rtl="1" eaLnBrk="1" fontAlgn="auto" latinLnBrk="0" hangingPunct="1">
                <a:spcBef>
                  <a:spcPts val="0"/>
                </a:spcBef>
                <a:spcAft>
                  <a:spcPts val="0"/>
                </a:spcAft>
                <a:buClrTx/>
                <a:buSzTx/>
                <a:buFontTx/>
                <a:buNone/>
                <a:tabLst/>
                <a:defRPr/>
              </a:pPr>
              <a:r>
                <a:rPr lang="ar-SA" sz="1200" kern="1200">
                  <a:solidFill>
                    <a:prstClr val="black">
                      <a:lumMod val="65000"/>
                      <a:lumOff val="35000"/>
                    </a:prstClr>
                  </a:solidFill>
                  <a:latin typeface="Sakkal Majalla" panose="02000000000000000000" pitchFamily="2" charset="-78"/>
                  <a:ea typeface="+mn-ea"/>
                  <a:cs typeface="Sakkal Majalla" panose="02000000000000000000" pitchFamily="2" charset="-78"/>
                </a:rPr>
                <a:t>Identifying potential risks</a:t>
              </a:r>
            </a:p>
            <a:p>
              <a:pPr marL="0" marR="0" lvl="0" indent="0" algn="l" defTabSz="457200" rtl="1" eaLnBrk="1" fontAlgn="auto" latinLnBrk="0" hangingPunct="1">
                <a:spcBef>
                  <a:spcPts val="0"/>
                </a:spcBef>
                <a:spcAft>
                  <a:spcPts val="0"/>
                </a:spcAft>
                <a:buClrTx/>
                <a:buSzTx/>
                <a:buFontTx/>
                <a:buNone/>
                <a:tabLst/>
                <a:defRPr/>
              </a:pPr>
              <a:r>
                <a:rPr kumimoji="0" lang="ar-SA" sz="1200" b="0" i="0" u="none" strike="noStrike" kern="1200" cap="none" spc="0" normalizeH="0" baseline="0" noProof="0">
                  <a:ln>
                    <a:noFill/>
                  </a:ln>
                  <a:solidFill>
                    <a:prstClr val="black">
                      <a:lumMod val="65000"/>
                      <a:lumOff val="35000"/>
                    </a:prstClr>
                  </a:solidFill>
                  <a:effectLst/>
                  <a:uLnTx/>
                  <a:uFillTx/>
                  <a:latin typeface="Sakkal Majalla" panose="02000000000000000000" pitchFamily="2" charset="-78"/>
                  <a:ea typeface="+mn-ea"/>
                  <a:cs typeface="Sakkal Majalla" panose="02000000000000000000" pitchFamily="2" charset="-78"/>
                </a:rPr>
                <a:t>Establishing special protocols for the project</a:t>
              </a:r>
            </a:p>
          </p:txBody>
        </p:sp>
        <p:sp>
          <p:nvSpPr>
            <p:cNvPr id="30" name="TextBox 44">
              <a:extLst>
                <a:ext uri="{FF2B5EF4-FFF2-40B4-BE49-F238E27FC236}">
                  <a16:creationId xmlns:a16="http://schemas.microsoft.com/office/drawing/2014/main" id="{637D45BE-463D-8759-6C6E-E93D64B7C768}"/>
                </a:ext>
              </a:extLst>
            </p:cNvPr>
            <p:cNvSpPr txBox="1"/>
            <p:nvPr/>
          </p:nvSpPr>
          <p:spPr>
            <a:xfrm flipH="1">
              <a:off x="9809261" y="2292789"/>
              <a:ext cx="1217000" cy="307777"/>
            </a:xfrm>
            <a:prstGeom prst="rect">
              <a:avLst/>
            </a:prstGeom>
            <a:noFill/>
          </p:spPr>
          <p:txBody>
            <a:bodyPr wrap="none" rtlCol="0">
              <a:spAutoFit/>
            </a:bodyPr>
            <a:lstStyle/>
            <a:p>
              <a:pPr marL="182880" marR="0" lvl="0" indent="-182880" algn="l"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Start of the project</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53" name="Group 152">
              <a:extLst>
                <a:ext uri="{FF2B5EF4-FFF2-40B4-BE49-F238E27FC236}">
                  <a16:creationId xmlns:a16="http://schemas.microsoft.com/office/drawing/2014/main" id="{720C6280-074A-6F57-0000-45A2F7E64933}"/>
                </a:ext>
              </a:extLst>
            </p:cNvPr>
            <p:cNvGrpSpPr/>
            <p:nvPr/>
          </p:nvGrpSpPr>
          <p:grpSpPr>
            <a:xfrm>
              <a:off x="8903691" y="2723246"/>
              <a:ext cx="2041869" cy="1522613"/>
              <a:chOff x="8905877" y="2528790"/>
              <a:chExt cx="2041869" cy="1522613"/>
            </a:xfrm>
          </p:grpSpPr>
          <p:grpSp>
            <p:nvGrpSpPr>
              <p:cNvPr id="12" name="Group 73">
                <a:extLst>
                  <a:ext uri="{FF2B5EF4-FFF2-40B4-BE49-F238E27FC236}">
                    <a16:creationId xmlns:a16="http://schemas.microsoft.com/office/drawing/2014/main" id="{562343C1-DFE1-2447-FA14-A876B5C7C438}"/>
                  </a:ext>
                </a:extLst>
              </p:cNvPr>
              <p:cNvGrpSpPr/>
              <p:nvPr/>
            </p:nvGrpSpPr>
            <p:grpSpPr>
              <a:xfrm flipH="1">
                <a:off x="9956133" y="2528790"/>
                <a:ext cx="991613" cy="991612"/>
                <a:chOff x="1130754" y="2325375"/>
                <a:chExt cx="1606552" cy="1606550"/>
              </a:xfrm>
            </p:grpSpPr>
            <p:sp>
              <p:nvSpPr>
                <p:cNvPr id="68" name="Oval 92">
                  <a:extLst>
                    <a:ext uri="{FF2B5EF4-FFF2-40B4-BE49-F238E27FC236}">
                      <a16:creationId xmlns:a16="http://schemas.microsoft.com/office/drawing/2014/main" id="{8D70AD2F-A248-1D65-6BD5-B11FD7EF2880}"/>
                    </a:ext>
                  </a:extLst>
                </p:cNvPr>
                <p:cNvSpPr/>
                <p:nvPr/>
              </p:nvSpPr>
              <p:spPr>
                <a:xfrm>
                  <a:off x="1130754"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9" name="Oval 93">
                  <a:extLst>
                    <a:ext uri="{FF2B5EF4-FFF2-40B4-BE49-F238E27FC236}">
                      <a16:creationId xmlns:a16="http://schemas.microsoft.com/office/drawing/2014/main" id="{DE7CAC1A-2A03-3A0C-D20E-EF415DBBD7EA}"/>
                    </a:ext>
                  </a:extLst>
                </p:cNvPr>
                <p:cNvSpPr/>
                <p:nvPr/>
              </p:nvSpPr>
              <p:spPr>
                <a:xfrm>
                  <a:off x="1325045" y="2519667"/>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3" name="Group 70">
                <a:extLst>
                  <a:ext uri="{FF2B5EF4-FFF2-40B4-BE49-F238E27FC236}">
                    <a16:creationId xmlns:a16="http://schemas.microsoft.com/office/drawing/2014/main" id="{6EA78D2E-1BFA-1E75-83B4-054B86BA54B9}"/>
                  </a:ext>
                </a:extLst>
              </p:cNvPr>
              <p:cNvGrpSpPr/>
              <p:nvPr/>
            </p:nvGrpSpPr>
            <p:grpSpPr>
              <a:xfrm flipH="1">
                <a:off x="8905877" y="3013523"/>
                <a:ext cx="1902485" cy="455537"/>
                <a:chOff x="1356576" y="3110709"/>
                <a:chExt cx="3082294" cy="738033"/>
              </a:xfrm>
            </p:grpSpPr>
            <p:sp>
              <p:nvSpPr>
                <p:cNvPr id="66" name="Freeform: Shape 71">
                  <a:extLst>
                    <a:ext uri="{FF2B5EF4-FFF2-40B4-BE49-F238E27FC236}">
                      <a16:creationId xmlns:a16="http://schemas.microsoft.com/office/drawing/2014/main" id="{11F2FBE6-CD71-6451-AD54-5F80076D3A18}"/>
                    </a:ext>
                  </a:extLst>
                </p:cNvPr>
                <p:cNvSpPr/>
                <p:nvPr/>
              </p:nvSpPr>
              <p:spPr>
                <a:xfrm>
                  <a:off x="1356576"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67" name="Straight Connector 72">
                  <a:extLst>
                    <a:ext uri="{FF2B5EF4-FFF2-40B4-BE49-F238E27FC236}">
                      <a16:creationId xmlns:a16="http://schemas.microsoft.com/office/drawing/2014/main" id="{66175EE9-3D85-1249-C6E2-CF4F3D2177D5}"/>
                    </a:ext>
                  </a:extLst>
                </p:cNvPr>
                <p:cNvCxnSpPr>
                  <a:cxnSpLocks/>
                </p:cNvCxnSpPr>
                <p:nvPr/>
              </p:nvCxnSpPr>
              <p:spPr>
                <a:xfrm>
                  <a:off x="2661125" y="3113991"/>
                  <a:ext cx="1777745" cy="0"/>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64">
                <a:extLst>
                  <a:ext uri="{FF2B5EF4-FFF2-40B4-BE49-F238E27FC236}">
                    <a16:creationId xmlns:a16="http://schemas.microsoft.com/office/drawing/2014/main" id="{02896EAB-A69D-E04F-9D9B-D4BB0F1B2F57}"/>
                  </a:ext>
                </a:extLst>
              </p:cNvPr>
              <p:cNvGrpSpPr/>
              <p:nvPr/>
            </p:nvGrpSpPr>
            <p:grpSpPr>
              <a:xfrm flipH="1">
                <a:off x="10352879" y="3467489"/>
                <a:ext cx="94248" cy="583914"/>
                <a:chOff x="1860866" y="3846200"/>
                <a:chExt cx="146328" cy="946021"/>
              </a:xfrm>
            </p:grpSpPr>
            <p:cxnSp>
              <p:nvCxnSpPr>
                <p:cNvPr id="62" name="Straight Connector 65">
                  <a:extLst>
                    <a:ext uri="{FF2B5EF4-FFF2-40B4-BE49-F238E27FC236}">
                      <a16:creationId xmlns:a16="http://schemas.microsoft.com/office/drawing/2014/main" id="{234C1F99-CCE4-0675-4A5F-C49A2EC5D0BD}"/>
                    </a:ext>
                  </a:extLst>
                </p:cNvPr>
                <p:cNvCxnSpPr>
                  <a:cxnSpLocks/>
                </p:cNvCxnSpPr>
                <p:nvPr/>
              </p:nvCxnSpPr>
              <p:spPr>
                <a:xfrm>
                  <a:off x="1934030"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3" name="Group 66">
                  <a:extLst>
                    <a:ext uri="{FF2B5EF4-FFF2-40B4-BE49-F238E27FC236}">
                      <a16:creationId xmlns:a16="http://schemas.microsoft.com/office/drawing/2014/main" id="{E693CA13-7EA8-8C31-4B60-A4A070F9D997}"/>
                    </a:ext>
                  </a:extLst>
                </p:cNvPr>
                <p:cNvGrpSpPr/>
                <p:nvPr/>
              </p:nvGrpSpPr>
              <p:grpSpPr>
                <a:xfrm flipH="1">
                  <a:off x="1860866" y="4645893"/>
                  <a:ext cx="146328" cy="146328"/>
                  <a:chOff x="1064088" y="2477775"/>
                  <a:chExt cx="1606552" cy="1606550"/>
                </a:xfrm>
              </p:grpSpPr>
              <p:sp>
                <p:nvSpPr>
                  <p:cNvPr id="64" name="Oval 67">
                    <a:extLst>
                      <a:ext uri="{FF2B5EF4-FFF2-40B4-BE49-F238E27FC236}">
                        <a16:creationId xmlns:a16="http://schemas.microsoft.com/office/drawing/2014/main" id="{2A0F3085-CFC8-1309-CAB3-E652D3367B8D}"/>
                      </a:ext>
                    </a:extLst>
                  </p:cNvPr>
                  <p:cNvSpPr/>
                  <p:nvPr/>
                </p:nvSpPr>
                <p:spPr>
                  <a:xfrm>
                    <a:off x="1064088"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5" name="Oval 68">
                    <a:extLst>
                      <a:ext uri="{FF2B5EF4-FFF2-40B4-BE49-F238E27FC236}">
                        <a16:creationId xmlns:a16="http://schemas.microsoft.com/office/drawing/2014/main" id="{77CEF79F-9F5D-7CA3-3FC7-D522932C2CCB}"/>
                      </a:ext>
                    </a:extLst>
                  </p:cNvPr>
                  <p:cNvSpPr/>
                  <p:nvPr/>
                </p:nvSpPr>
                <p:spPr>
                  <a:xfrm>
                    <a:off x="1258374" y="2672071"/>
                    <a:ext cx="1217968" cy="1217993"/>
                  </a:xfrm>
                  <a:prstGeom prst="ellipse">
                    <a:avLst/>
                  </a:prstGeom>
                  <a:solidFill>
                    <a:schemeClr val="bg1"/>
                  </a:solidFill>
                  <a:ln>
                    <a:solidFill>
                      <a:srgbClr val="7030A0"/>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8" name="Group 53">
                <a:extLst>
                  <a:ext uri="{FF2B5EF4-FFF2-40B4-BE49-F238E27FC236}">
                    <a16:creationId xmlns:a16="http://schemas.microsoft.com/office/drawing/2014/main" id="{D408582D-898F-C9E9-8006-4CB5CF1967BD}"/>
                  </a:ext>
                </a:extLst>
              </p:cNvPr>
              <p:cNvGrpSpPr/>
              <p:nvPr/>
            </p:nvGrpSpPr>
            <p:grpSpPr>
              <a:xfrm flipH="1">
                <a:off x="10280993" y="2822906"/>
                <a:ext cx="341894" cy="341894"/>
                <a:chOff x="3810000" y="1142999"/>
                <a:chExt cx="4572000" cy="4572000"/>
              </a:xfrm>
            </p:grpSpPr>
            <p:sp>
              <p:nvSpPr>
                <p:cNvPr id="53" name="Freeform: Shape 54">
                  <a:extLst>
                    <a:ext uri="{FF2B5EF4-FFF2-40B4-BE49-F238E27FC236}">
                      <a16:creationId xmlns:a16="http://schemas.microsoft.com/office/drawing/2014/main" id="{A53C98A8-D489-501B-A382-0A4993935ACD}"/>
                    </a:ext>
                  </a:extLst>
                </p:cNvPr>
                <p:cNvSpPr/>
                <p:nvPr/>
              </p:nvSpPr>
              <p:spPr>
                <a:xfrm>
                  <a:off x="3886219" y="1523998"/>
                  <a:ext cx="4114800" cy="4114807"/>
                </a:xfrm>
                <a:custGeom>
                  <a:avLst/>
                  <a:gdLst>
                    <a:gd name="connsiteX0" fmla="*/ 4114800 w 4114800"/>
                    <a:gd name="connsiteY0" fmla="*/ 4114800 h 4114800"/>
                    <a:gd name="connsiteX1" fmla="*/ 304800 w 4114800"/>
                    <a:gd name="connsiteY1" fmla="*/ 4114800 h 4114800"/>
                    <a:gd name="connsiteX2" fmla="*/ 0 w 4114800"/>
                    <a:gd name="connsiteY2" fmla="*/ 3810000 h 4114800"/>
                    <a:gd name="connsiteX3" fmla="*/ 0 w 4114800"/>
                    <a:gd name="connsiteY3" fmla="*/ 304800 h 4114800"/>
                    <a:gd name="connsiteX4" fmla="*/ 304800 w 4114800"/>
                    <a:gd name="connsiteY4" fmla="*/ 0 h 4114800"/>
                    <a:gd name="connsiteX5" fmla="*/ 1371600 w 4114800"/>
                    <a:gd name="connsiteY5" fmla="*/ 0 h 4114800"/>
                    <a:gd name="connsiteX6" fmla="*/ 1676400 w 4114800"/>
                    <a:gd name="connsiteY6" fmla="*/ 304800 h 4114800"/>
                    <a:gd name="connsiteX7" fmla="*/ 1676400 w 4114800"/>
                    <a:gd name="connsiteY7" fmla="*/ 1219200 h 4114800"/>
                    <a:gd name="connsiteX8" fmla="*/ 3505200 w 4114800"/>
                    <a:gd name="connsiteY8" fmla="*/ 1219200 h 4114800"/>
                    <a:gd name="connsiteX9" fmla="*/ 3810000 w 4114800"/>
                    <a:gd name="connsiteY9" fmla="*/ 1524000 h 4114800"/>
                    <a:gd name="connsiteX10" fmla="*/ 3810000 w 4114800"/>
                    <a:gd name="connsiteY10" fmla="*/ 3810000 h 4114800"/>
                    <a:gd name="connsiteX11" fmla="*/ 4114800 w 4114800"/>
                    <a:gd name="connsiteY11" fmla="*/ 411480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800" h="4114800">
                      <a:moveTo>
                        <a:pt x="4114800" y="4114800"/>
                      </a:moveTo>
                      <a:lnTo>
                        <a:pt x="304800" y="4114800"/>
                      </a:lnTo>
                      <a:cubicBezTo>
                        <a:pt x="136464" y="4114800"/>
                        <a:pt x="0" y="3978335"/>
                        <a:pt x="0" y="3810000"/>
                      </a:cubicBezTo>
                      <a:lnTo>
                        <a:pt x="0" y="304800"/>
                      </a:lnTo>
                      <a:cubicBezTo>
                        <a:pt x="0" y="136464"/>
                        <a:pt x="136464" y="0"/>
                        <a:pt x="304800" y="0"/>
                      </a:cubicBezTo>
                      <a:lnTo>
                        <a:pt x="1371600" y="0"/>
                      </a:lnTo>
                      <a:cubicBezTo>
                        <a:pt x="1539935" y="0"/>
                        <a:pt x="1676400" y="136464"/>
                        <a:pt x="1676400" y="304800"/>
                      </a:cubicBezTo>
                      <a:lnTo>
                        <a:pt x="1676400" y="1219200"/>
                      </a:lnTo>
                      <a:lnTo>
                        <a:pt x="3505200" y="1219200"/>
                      </a:lnTo>
                      <a:cubicBezTo>
                        <a:pt x="3673535" y="1219200"/>
                        <a:pt x="3810000" y="1355665"/>
                        <a:pt x="3810000" y="1524000"/>
                      </a:cubicBezTo>
                      <a:lnTo>
                        <a:pt x="3810000" y="3810000"/>
                      </a:lnTo>
                      <a:cubicBezTo>
                        <a:pt x="3810000" y="3978335"/>
                        <a:pt x="3946465" y="4114800"/>
                        <a:pt x="4114800" y="4114800"/>
                      </a:cubicBezTo>
                      <a:close/>
                    </a:path>
                  </a:pathLst>
                </a:custGeom>
                <a:solidFill>
                  <a:srgbClr val="7030A0"/>
                </a:solidFill>
                <a:ln w="9525" cap="flat">
                  <a:noFill/>
                  <a:prstDash val="solid"/>
                  <a:miter/>
                </a:ln>
              </p:spPr>
              <p:txBody>
                <a:bodyPr rtlCol="0" anchor="ctr"/>
                <a:lstStyle/>
                <a:p>
                  <a:pPr marL="0" marR="0" lvl="0" indent="0" algn="l"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4" name="Freeform: Shape 55">
                  <a:extLst>
                    <a:ext uri="{FF2B5EF4-FFF2-40B4-BE49-F238E27FC236}">
                      <a16:creationId xmlns:a16="http://schemas.microsoft.com/office/drawing/2014/main" id="{E493293A-475F-F7F9-C8EB-100EE58B9D9D}"/>
                    </a:ext>
                  </a:extLst>
                </p:cNvPr>
                <p:cNvSpPr/>
                <p:nvPr/>
              </p:nvSpPr>
              <p:spPr>
                <a:xfrm>
                  <a:off x="6024687" y="1219200"/>
                  <a:ext cx="1366712" cy="2895600"/>
                </a:xfrm>
                <a:custGeom>
                  <a:avLst/>
                  <a:gdLst>
                    <a:gd name="connsiteX0" fmla="*/ 528513 w 1366712"/>
                    <a:gd name="connsiteY0" fmla="*/ 2895600 h 2895600"/>
                    <a:gd name="connsiteX1" fmla="*/ 528513 w 1366712"/>
                    <a:gd name="connsiteY1" fmla="*/ 304800 h 2895600"/>
                    <a:gd name="connsiteX2" fmla="*/ 223713 w 1366712"/>
                    <a:gd name="connsiteY2" fmla="*/ 0 h 2895600"/>
                    <a:gd name="connsiteX3" fmla="*/ 1366713 w 1366712"/>
                    <a:gd name="connsiteY3" fmla="*/ 0 h 2895600"/>
                    <a:gd name="connsiteX4" fmla="*/ 1366713 w 1366712"/>
                    <a:gd name="connsiteY4" fmla="*/ 1143000 h 2895600"/>
                    <a:gd name="connsiteX5" fmla="*/ 985713 w 1366712"/>
                    <a:gd name="connsiteY5" fmla="*/ 762000 h 2895600"/>
                    <a:gd name="connsiteX6" fmla="*/ 528513 w 1366712"/>
                    <a:gd name="connsiteY6" fmla="*/ 289560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6712" h="2895600">
                      <a:moveTo>
                        <a:pt x="528513" y="2895600"/>
                      </a:moveTo>
                      <a:cubicBezTo>
                        <a:pt x="-175166" y="2192941"/>
                        <a:pt x="-177175" y="1011555"/>
                        <a:pt x="528513" y="304800"/>
                      </a:cubicBezTo>
                      <a:lnTo>
                        <a:pt x="223713" y="0"/>
                      </a:lnTo>
                      <a:lnTo>
                        <a:pt x="1366713" y="0"/>
                      </a:lnTo>
                      <a:lnTo>
                        <a:pt x="1366713" y="1143000"/>
                      </a:lnTo>
                      <a:lnTo>
                        <a:pt x="985713" y="762000"/>
                      </a:lnTo>
                      <a:cubicBezTo>
                        <a:pt x="280024" y="1468755"/>
                        <a:pt x="204196" y="2571750"/>
                        <a:pt x="528513" y="2895600"/>
                      </a:cubicBezTo>
                      <a:close/>
                    </a:path>
                  </a:pathLst>
                </a:custGeom>
                <a:solidFill>
                  <a:srgbClr val="7D49C7"/>
                </a:solidFill>
                <a:ln w="9525" cap="flat">
                  <a:noFill/>
                  <a:prstDash val="solid"/>
                  <a:miter/>
                </a:ln>
              </p:spPr>
              <p:txBody>
                <a:bodyPr rtlCol="0" anchor="ctr"/>
                <a:lstStyle/>
                <a:p>
                  <a:pPr marL="0" marR="0" lvl="0" indent="0" algn="l"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55" name="Freeform: Shape 56">
                  <a:extLst>
                    <a:ext uri="{FF2B5EF4-FFF2-40B4-BE49-F238E27FC236}">
                      <a16:creationId xmlns:a16="http://schemas.microsoft.com/office/drawing/2014/main" id="{006594F1-E354-DB8E-4D90-BD5E5792166B}"/>
                    </a:ext>
                  </a:extLst>
                </p:cNvPr>
                <p:cNvSpPr/>
                <p:nvPr/>
              </p:nvSpPr>
              <p:spPr>
                <a:xfrm>
                  <a:off x="3810000" y="1142999"/>
                  <a:ext cx="4572000" cy="4572000"/>
                </a:xfrm>
                <a:custGeom>
                  <a:avLst/>
                  <a:gdLst>
                    <a:gd name="connsiteX0" fmla="*/ 4191000 w 4572000"/>
                    <a:gd name="connsiteY0" fmla="*/ 914400 h 4572000"/>
                    <a:gd name="connsiteX1" fmla="*/ 3657600 w 4572000"/>
                    <a:gd name="connsiteY1" fmla="*/ 914400 h 4572000"/>
                    <a:gd name="connsiteX2" fmla="*/ 3657600 w 4572000"/>
                    <a:gd name="connsiteY2" fmla="*/ 76200 h 4572000"/>
                    <a:gd name="connsiteX3" fmla="*/ 3581400 w 4572000"/>
                    <a:gd name="connsiteY3" fmla="*/ 0 h 4572000"/>
                    <a:gd name="connsiteX4" fmla="*/ 2438400 w 4572000"/>
                    <a:gd name="connsiteY4" fmla="*/ 0 h 4572000"/>
                    <a:gd name="connsiteX5" fmla="*/ 2362200 w 4572000"/>
                    <a:gd name="connsiteY5" fmla="*/ 76197 h 4572000"/>
                    <a:gd name="connsiteX6" fmla="*/ 2384517 w 4572000"/>
                    <a:gd name="connsiteY6" fmla="*/ 130083 h 4572000"/>
                    <a:gd name="connsiteX7" fmla="*/ 2636520 w 4572000"/>
                    <a:gd name="connsiteY7" fmla="*/ 382124 h 4572000"/>
                    <a:gd name="connsiteX8" fmla="*/ 2292506 w 4572000"/>
                    <a:gd name="connsiteY8" fmla="*/ 914400 h 4572000"/>
                    <a:gd name="connsiteX9" fmla="*/ 1828800 w 4572000"/>
                    <a:gd name="connsiteY9" fmla="*/ 914400 h 4572000"/>
                    <a:gd name="connsiteX10" fmla="*/ 1828800 w 4572000"/>
                    <a:gd name="connsiteY10" fmla="*/ 685800 h 4572000"/>
                    <a:gd name="connsiteX11" fmla="*/ 1447800 w 4572000"/>
                    <a:gd name="connsiteY11" fmla="*/ 304800 h 4572000"/>
                    <a:gd name="connsiteX12" fmla="*/ 381000 w 4572000"/>
                    <a:gd name="connsiteY12" fmla="*/ 304800 h 4572000"/>
                    <a:gd name="connsiteX13" fmla="*/ 0 w 4572000"/>
                    <a:gd name="connsiteY13" fmla="*/ 685800 h 4572000"/>
                    <a:gd name="connsiteX14" fmla="*/ 0 w 4572000"/>
                    <a:gd name="connsiteY14" fmla="*/ 4191000 h 4572000"/>
                    <a:gd name="connsiteX15" fmla="*/ 381000 w 4572000"/>
                    <a:gd name="connsiteY15" fmla="*/ 4572000 h 4572000"/>
                    <a:gd name="connsiteX16" fmla="*/ 4191000 w 4572000"/>
                    <a:gd name="connsiteY16" fmla="*/ 4572000 h 4572000"/>
                    <a:gd name="connsiteX17" fmla="*/ 4572000 w 4572000"/>
                    <a:gd name="connsiteY17" fmla="*/ 4191000 h 4572000"/>
                    <a:gd name="connsiteX18" fmla="*/ 4572000 w 4572000"/>
                    <a:gd name="connsiteY18" fmla="*/ 1295400 h 4572000"/>
                    <a:gd name="connsiteX19" fmla="*/ 4191000 w 4572000"/>
                    <a:gd name="connsiteY19" fmla="*/ 914400 h 4572000"/>
                    <a:gd name="connsiteX20" fmla="*/ 2797083 w 4572000"/>
                    <a:gd name="connsiteY20" fmla="*/ 327117 h 4572000"/>
                    <a:gd name="connsiteX21" fmla="*/ 2622366 w 4572000"/>
                    <a:gd name="connsiteY21" fmla="*/ 152400 h 4572000"/>
                    <a:gd name="connsiteX22" fmla="*/ 3505200 w 4572000"/>
                    <a:gd name="connsiteY22" fmla="*/ 152400 h 4572000"/>
                    <a:gd name="connsiteX23" fmla="*/ 3505200 w 4572000"/>
                    <a:gd name="connsiteY23" fmla="*/ 1035234 h 4572000"/>
                    <a:gd name="connsiteX24" fmla="*/ 3254283 w 4572000"/>
                    <a:gd name="connsiteY24" fmla="*/ 784317 h 4572000"/>
                    <a:gd name="connsiteX25" fmla="*/ 3200400 w 4572000"/>
                    <a:gd name="connsiteY25" fmla="*/ 762000 h 4572000"/>
                    <a:gd name="connsiteX26" fmla="*/ 3146508 w 4572000"/>
                    <a:gd name="connsiteY26" fmla="*/ 784355 h 4572000"/>
                    <a:gd name="connsiteX27" fmla="*/ 2510390 w 4572000"/>
                    <a:gd name="connsiteY27" fmla="*/ 2036188 h 4572000"/>
                    <a:gd name="connsiteX28" fmla="*/ 2488835 w 4572000"/>
                    <a:gd name="connsiteY28" fmla="*/ 2498198 h 4572000"/>
                    <a:gd name="connsiteX29" fmla="*/ 2290915 w 4572000"/>
                    <a:gd name="connsiteY29" fmla="*/ 1677876 h 4572000"/>
                    <a:gd name="connsiteX30" fmla="*/ 2797150 w 4572000"/>
                    <a:gd name="connsiteY30" fmla="*/ 434864 h 4572000"/>
                    <a:gd name="connsiteX31" fmla="*/ 2797083 w 4572000"/>
                    <a:gd name="connsiteY31" fmla="*/ 327117 h 4572000"/>
                    <a:gd name="connsiteX32" fmla="*/ 2235013 w 4572000"/>
                    <a:gd name="connsiteY32" fmla="*/ 1066800 h 4572000"/>
                    <a:gd name="connsiteX33" fmla="*/ 2144411 w 4572000"/>
                    <a:gd name="connsiteY33" fmla="*/ 1524000 h 4572000"/>
                    <a:gd name="connsiteX34" fmla="*/ 1828800 w 4572000"/>
                    <a:gd name="connsiteY34" fmla="*/ 1524000 h 4572000"/>
                    <a:gd name="connsiteX35" fmla="*/ 1828800 w 4572000"/>
                    <a:gd name="connsiteY35" fmla="*/ 1066800 h 4572000"/>
                    <a:gd name="connsiteX36" fmla="*/ 381000 w 4572000"/>
                    <a:gd name="connsiteY36" fmla="*/ 4419600 h 4572000"/>
                    <a:gd name="connsiteX37" fmla="*/ 152400 w 4572000"/>
                    <a:gd name="connsiteY37" fmla="*/ 4191000 h 4572000"/>
                    <a:gd name="connsiteX38" fmla="*/ 152400 w 4572000"/>
                    <a:gd name="connsiteY38" fmla="*/ 685800 h 4572000"/>
                    <a:gd name="connsiteX39" fmla="*/ 381000 w 4572000"/>
                    <a:gd name="connsiteY39" fmla="*/ 457200 h 4572000"/>
                    <a:gd name="connsiteX40" fmla="*/ 1447800 w 4572000"/>
                    <a:gd name="connsiteY40" fmla="*/ 457200 h 4572000"/>
                    <a:gd name="connsiteX41" fmla="*/ 1676400 w 4572000"/>
                    <a:gd name="connsiteY41" fmla="*/ 685800 h 4572000"/>
                    <a:gd name="connsiteX42" fmla="*/ 1676400 w 4572000"/>
                    <a:gd name="connsiteY42" fmla="*/ 1600200 h 4572000"/>
                    <a:gd name="connsiteX43" fmla="*/ 1752600 w 4572000"/>
                    <a:gd name="connsiteY43" fmla="*/ 1676400 h 4572000"/>
                    <a:gd name="connsiteX44" fmla="*/ 2138505 w 4572000"/>
                    <a:gd name="connsiteY44" fmla="*/ 1676400 h 4572000"/>
                    <a:gd name="connsiteX45" fmla="*/ 2138505 w 4572000"/>
                    <a:gd name="connsiteY45" fmla="*/ 1677962 h 4572000"/>
                    <a:gd name="connsiteX46" fmla="*/ 2689374 w 4572000"/>
                    <a:gd name="connsiteY46" fmla="*/ 3025750 h 4572000"/>
                    <a:gd name="connsiteX47" fmla="*/ 2797140 w 4572000"/>
                    <a:gd name="connsiteY47" fmla="*/ 3025674 h 4572000"/>
                    <a:gd name="connsiteX48" fmla="*/ 2797064 w 4572000"/>
                    <a:gd name="connsiteY48" fmla="*/ 2917908 h 4572000"/>
                    <a:gd name="connsiteX49" fmla="*/ 2660752 w 4572000"/>
                    <a:gd name="connsiteY49" fmla="*/ 2060982 h 4572000"/>
                    <a:gd name="connsiteX50" fmla="*/ 2761298 w 4572000"/>
                    <a:gd name="connsiteY50" fmla="*/ 1676400 h 4572000"/>
                    <a:gd name="connsiteX51" fmla="*/ 3581400 w 4572000"/>
                    <a:gd name="connsiteY51" fmla="*/ 1676400 h 4572000"/>
                    <a:gd name="connsiteX52" fmla="*/ 3810000 w 4572000"/>
                    <a:gd name="connsiteY52" fmla="*/ 1905000 h 4572000"/>
                    <a:gd name="connsiteX53" fmla="*/ 3810000 w 4572000"/>
                    <a:gd name="connsiteY53" fmla="*/ 4191000 h 4572000"/>
                    <a:gd name="connsiteX54" fmla="*/ 3886381 w 4572000"/>
                    <a:gd name="connsiteY54" fmla="*/ 4419600 h 4572000"/>
                    <a:gd name="connsiteX55" fmla="*/ 4419600 w 4572000"/>
                    <a:gd name="connsiteY55" fmla="*/ 4191000 h 4572000"/>
                    <a:gd name="connsiteX56" fmla="*/ 4191000 w 4572000"/>
                    <a:gd name="connsiteY56" fmla="*/ 4419600 h 4572000"/>
                    <a:gd name="connsiteX57" fmla="*/ 3962400 w 4572000"/>
                    <a:gd name="connsiteY57" fmla="*/ 4191000 h 4572000"/>
                    <a:gd name="connsiteX58" fmla="*/ 3962400 w 4572000"/>
                    <a:gd name="connsiteY58" fmla="*/ 1905000 h 4572000"/>
                    <a:gd name="connsiteX59" fmla="*/ 3581400 w 4572000"/>
                    <a:gd name="connsiteY59" fmla="*/ 1524000 h 4572000"/>
                    <a:gd name="connsiteX60" fmla="*/ 2822486 w 4572000"/>
                    <a:gd name="connsiteY60" fmla="*/ 1524000 h 4572000"/>
                    <a:gd name="connsiteX61" fmla="*/ 3201438 w 4572000"/>
                    <a:gd name="connsiteY61" fmla="*/ 946995 h 4572000"/>
                    <a:gd name="connsiteX62" fmla="*/ 3527517 w 4572000"/>
                    <a:gd name="connsiteY62" fmla="*/ 1273083 h 4572000"/>
                    <a:gd name="connsiteX63" fmla="*/ 3635283 w 4572000"/>
                    <a:gd name="connsiteY63" fmla="*/ 1273083 h 4572000"/>
                    <a:gd name="connsiteX64" fmla="*/ 3657600 w 4572000"/>
                    <a:gd name="connsiteY64" fmla="*/ 1219200 h 4572000"/>
                    <a:gd name="connsiteX65" fmla="*/ 3657600 w 4572000"/>
                    <a:gd name="connsiteY65" fmla="*/ 1066800 h 4572000"/>
                    <a:gd name="connsiteX66" fmla="*/ 4191000 w 4572000"/>
                    <a:gd name="connsiteY66" fmla="*/ 1066800 h 4572000"/>
                    <a:gd name="connsiteX67" fmla="*/ 4419600 w 4572000"/>
                    <a:gd name="connsiteY67" fmla="*/ 12954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572000" h="4572000">
                      <a:moveTo>
                        <a:pt x="4191000" y="914400"/>
                      </a:moveTo>
                      <a:lnTo>
                        <a:pt x="3657600" y="914400"/>
                      </a:lnTo>
                      <a:lnTo>
                        <a:pt x="3657600" y="76200"/>
                      </a:lnTo>
                      <a:cubicBezTo>
                        <a:pt x="3657600" y="34116"/>
                        <a:pt x="3623482" y="0"/>
                        <a:pt x="3581400" y="0"/>
                      </a:cubicBezTo>
                      <a:lnTo>
                        <a:pt x="2438400" y="0"/>
                      </a:lnTo>
                      <a:cubicBezTo>
                        <a:pt x="2396319" y="-2"/>
                        <a:pt x="2362200" y="34113"/>
                        <a:pt x="2362200" y="76197"/>
                      </a:cubicBezTo>
                      <a:cubicBezTo>
                        <a:pt x="2362200" y="96408"/>
                        <a:pt x="2370230" y="115792"/>
                        <a:pt x="2384517" y="130083"/>
                      </a:cubicBezTo>
                      <a:lnTo>
                        <a:pt x="2636520" y="382124"/>
                      </a:lnTo>
                      <a:cubicBezTo>
                        <a:pt x="2492350" y="538644"/>
                        <a:pt x="2376002" y="718664"/>
                        <a:pt x="2292506" y="914400"/>
                      </a:cubicBezTo>
                      <a:lnTo>
                        <a:pt x="1828800" y="914400"/>
                      </a:lnTo>
                      <a:lnTo>
                        <a:pt x="1828800" y="685800"/>
                      </a:lnTo>
                      <a:cubicBezTo>
                        <a:pt x="1828562" y="475478"/>
                        <a:pt x="1658122" y="305036"/>
                        <a:pt x="1447800" y="304800"/>
                      </a:cubicBezTo>
                      <a:lnTo>
                        <a:pt x="381000" y="304800"/>
                      </a:lnTo>
                      <a:cubicBezTo>
                        <a:pt x="170678" y="305036"/>
                        <a:pt x="236" y="475478"/>
                        <a:pt x="0" y="685800"/>
                      </a:cubicBezTo>
                      <a:lnTo>
                        <a:pt x="0" y="4191000"/>
                      </a:lnTo>
                      <a:cubicBezTo>
                        <a:pt x="236" y="4401322"/>
                        <a:pt x="170678" y="4571762"/>
                        <a:pt x="381000" y="4572000"/>
                      </a:cubicBezTo>
                      <a:lnTo>
                        <a:pt x="4191000" y="4572000"/>
                      </a:lnTo>
                      <a:cubicBezTo>
                        <a:pt x="4401322" y="4571762"/>
                        <a:pt x="4571762" y="4401322"/>
                        <a:pt x="4572000" y="4191000"/>
                      </a:cubicBezTo>
                      <a:lnTo>
                        <a:pt x="4572000" y="1295400"/>
                      </a:lnTo>
                      <a:cubicBezTo>
                        <a:pt x="4571762" y="1085079"/>
                        <a:pt x="4401322" y="914638"/>
                        <a:pt x="4191000" y="914400"/>
                      </a:cubicBezTo>
                      <a:close/>
                      <a:moveTo>
                        <a:pt x="2797083" y="327117"/>
                      </a:moveTo>
                      <a:lnTo>
                        <a:pt x="2622366" y="152400"/>
                      </a:lnTo>
                      <a:lnTo>
                        <a:pt x="3505200" y="152400"/>
                      </a:lnTo>
                      <a:lnTo>
                        <a:pt x="3505200" y="1035234"/>
                      </a:lnTo>
                      <a:lnTo>
                        <a:pt x="3254283" y="784317"/>
                      </a:lnTo>
                      <a:cubicBezTo>
                        <a:pt x="3239996" y="770027"/>
                        <a:pt x="3220612" y="761999"/>
                        <a:pt x="3200400" y="762000"/>
                      </a:cubicBezTo>
                      <a:cubicBezTo>
                        <a:pt x="3180179" y="762007"/>
                        <a:pt x="3160795" y="770049"/>
                        <a:pt x="3146508" y="784355"/>
                      </a:cubicBezTo>
                      <a:cubicBezTo>
                        <a:pt x="2814485" y="1116863"/>
                        <a:pt x="2588571" y="1561433"/>
                        <a:pt x="2510390" y="2036188"/>
                      </a:cubicBezTo>
                      <a:cubicBezTo>
                        <a:pt x="2484187" y="2188712"/>
                        <a:pt x="2476948" y="2343893"/>
                        <a:pt x="2488835" y="2498198"/>
                      </a:cubicBezTo>
                      <a:cubicBezTo>
                        <a:pt x="2357752" y="2244690"/>
                        <a:pt x="2289848" y="1963265"/>
                        <a:pt x="2290915" y="1677876"/>
                      </a:cubicBezTo>
                      <a:cubicBezTo>
                        <a:pt x="2290658" y="1203474"/>
                        <a:pt x="2470442" y="762019"/>
                        <a:pt x="2797150" y="434864"/>
                      </a:cubicBezTo>
                      <a:cubicBezTo>
                        <a:pt x="2826877" y="405090"/>
                        <a:pt x="2826849" y="356855"/>
                        <a:pt x="2797083" y="327117"/>
                      </a:cubicBezTo>
                      <a:close/>
                      <a:moveTo>
                        <a:pt x="2235013" y="1066800"/>
                      </a:moveTo>
                      <a:cubicBezTo>
                        <a:pt x="2186511" y="1215000"/>
                        <a:pt x="2156098" y="1368504"/>
                        <a:pt x="2144411" y="1524000"/>
                      </a:cubicBezTo>
                      <a:lnTo>
                        <a:pt x="1828800" y="1524000"/>
                      </a:lnTo>
                      <a:lnTo>
                        <a:pt x="1828800" y="1066800"/>
                      </a:lnTo>
                      <a:close/>
                      <a:moveTo>
                        <a:pt x="381000" y="4419600"/>
                      </a:moveTo>
                      <a:cubicBezTo>
                        <a:pt x="254806" y="4419457"/>
                        <a:pt x="152542" y="4317197"/>
                        <a:pt x="152400" y="4191000"/>
                      </a:cubicBezTo>
                      <a:lnTo>
                        <a:pt x="152400" y="685800"/>
                      </a:lnTo>
                      <a:cubicBezTo>
                        <a:pt x="152542" y="559606"/>
                        <a:pt x="254806" y="457342"/>
                        <a:pt x="381000" y="457200"/>
                      </a:cubicBezTo>
                      <a:lnTo>
                        <a:pt x="1447800" y="457200"/>
                      </a:lnTo>
                      <a:cubicBezTo>
                        <a:pt x="1573997" y="457342"/>
                        <a:pt x="1676257" y="559606"/>
                        <a:pt x="1676400" y="685800"/>
                      </a:cubicBezTo>
                      <a:lnTo>
                        <a:pt x="1676400" y="1600200"/>
                      </a:lnTo>
                      <a:cubicBezTo>
                        <a:pt x="1676400" y="1642282"/>
                        <a:pt x="1710519" y="1676400"/>
                        <a:pt x="1752600" y="1676400"/>
                      </a:cubicBezTo>
                      <a:lnTo>
                        <a:pt x="2138505" y="1676400"/>
                      </a:lnTo>
                      <a:lnTo>
                        <a:pt x="2138505" y="1677962"/>
                      </a:lnTo>
                      <a:cubicBezTo>
                        <a:pt x="2138782" y="2192627"/>
                        <a:pt x="2334416" y="2671277"/>
                        <a:pt x="2689374" y="3025750"/>
                      </a:cubicBezTo>
                      <a:cubicBezTo>
                        <a:pt x="2719150" y="3055487"/>
                        <a:pt x="2767403" y="3055449"/>
                        <a:pt x="2797140" y="3025674"/>
                      </a:cubicBezTo>
                      <a:cubicBezTo>
                        <a:pt x="2826877" y="2995898"/>
                        <a:pt x="2826839" y="2947645"/>
                        <a:pt x="2797064" y="2917908"/>
                      </a:cubicBezTo>
                      <a:cubicBezTo>
                        <a:pt x="2652332" y="2773385"/>
                        <a:pt x="2598820" y="2437019"/>
                        <a:pt x="2660752" y="2060982"/>
                      </a:cubicBezTo>
                      <a:cubicBezTo>
                        <a:pt x="2682631" y="1930022"/>
                        <a:pt x="2716283" y="1801311"/>
                        <a:pt x="2761298" y="1676400"/>
                      </a:cubicBezTo>
                      <a:lnTo>
                        <a:pt x="3581400" y="1676400"/>
                      </a:lnTo>
                      <a:cubicBezTo>
                        <a:pt x="3707597" y="1676543"/>
                        <a:pt x="3809857" y="1778803"/>
                        <a:pt x="3810000" y="1905000"/>
                      </a:cubicBezTo>
                      <a:lnTo>
                        <a:pt x="3810000" y="4191000"/>
                      </a:lnTo>
                      <a:cubicBezTo>
                        <a:pt x="3809905" y="4273477"/>
                        <a:pt x="3836727" y="4353744"/>
                        <a:pt x="3886381" y="4419600"/>
                      </a:cubicBezTo>
                      <a:close/>
                      <a:moveTo>
                        <a:pt x="4419600" y="4191000"/>
                      </a:moveTo>
                      <a:cubicBezTo>
                        <a:pt x="4419600" y="4317254"/>
                        <a:pt x="4317254" y="4419600"/>
                        <a:pt x="4191000" y="4419600"/>
                      </a:cubicBezTo>
                      <a:cubicBezTo>
                        <a:pt x="4064746" y="4419600"/>
                        <a:pt x="3962400" y="4317254"/>
                        <a:pt x="3962400" y="4191000"/>
                      </a:cubicBezTo>
                      <a:lnTo>
                        <a:pt x="3962400" y="1905000"/>
                      </a:lnTo>
                      <a:cubicBezTo>
                        <a:pt x="3962162" y="1694679"/>
                        <a:pt x="3791722" y="1524238"/>
                        <a:pt x="3581400" y="1524000"/>
                      </a:cubicBezTo>
                      <a:lnTo>
                        <a:pt x="2822486" y="1524000"/>
                      </a:lnTo>
                      <a:cubicBezTo>
                        <a:pt x="2916184" y="1312116"/>
                        <a:pt x="3044228" y="1117168"/>
                        <a:pt x="3201438" y="946995"/>
                      </a:cubicBezTo>
                      <a:lnTo>
                        <a:pt x="3527517" y="1273083"/>
                      </a:lnTo>
                      <a:cubicBezTo>
                        <a:pt x="3557273" y="1302839"/>
                        <a:pt x="3605518" y="1302839"/>
                        <a:pt x="3635283" y="1273083"/>
                      </a:cubicBezTo>
                      <a:cubicBezTo>
                        <a:pt x="3649571" y="1258795"/>
                        <a:pt x="3657600" y="1239412"/>
                        <a:pt x="3657600" y="1219200"/>
                      </a:cubicBezTo>
                      <a:lnTo>
                        <a:pt x="3657600" y="1066800"/>
                      </a:lnTo>
                      <a:lnTo>
                        <a:pt x="4191000" y="1066800"/>
                      </a:lnTo>
                      <a:cubicBezTo>
                        <a:pt x="4317197" y="1066943"/>
                        <a:pt x="4419457" y="1169203"/>
                        <a:pt x="4419600" y="1295400"/>
                      </a:cubicBezTo>
                      <a:close/>
                    </a:path>
                  </a:pathLst>
                </a:custGeom>
                <a:solidFill>
                  <a:srgbClr val="000000"/>
                </a:solidFill>
                <a:ln w="9525" cap="flat">
                  <a:noFill/>
                  <a:prstDash val="solid"/>
                  <a:miter/>
                </a:ln>
              </p:spPr>
              <p:txBody>
                <a:bodyPr rtlCol="0" anchor="ctr"/>
                <a:lstStyle/>
                <a:p>
                  <a:pPr marL="0" marR="0" lvl="0" indent="0" algn="l"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grpSp>
        <p:grpSp>
          <p:nvGrpSpPr>
            <p:cNvPr id="151" name="Group 150">
              <a:extLst>
                <a:ext uri="{FF2B5EF4-FFF2-40B4-BE49-F238E27FC236}">
                  <a16:creationId xmlns:a16="http://schemas.microsoft.com/office/drawing/2014/main" id="{145E0802-4812-370C-1FF9-FBBFE1D8599B}"/>
                </a:ext>
              </a:extLst>
            </p:cNvPr>
            <p:cNvGrpSpPr/>
            <p:nvPr/>
          </p:nvGrpSpPr>
          <p:grpSpPr>
            <a:xfrm>
              <a:off x="4627541" y="2723246"/>
              <a:ext cx="2060606" cy="1522613"/>
              <a:chOff x="5944177" y="2528790"/>
              <a:chExt cx="2060606" cy="1522613"/>
            </a:xfrm>
          </p:grpSpPr>
          <p:grpSp>
            <p:nvGrpSpPr>
              <p:cNvPr id="10" name="Group 46">
                <a:extLst>
                  <a:ext uri="{FF2B5EF4-FFF2-40B4-BE49-F238E27FC236}">
                    <a16:creationId xmlns:a16="http://schemas.microsoft.com/office/drawing/2014/main" id="{0A4C2F41-653E-594A-BB52-30EE81F9AA51}"/>
                  </a:ext>
                </a:extLst>
              </p:cNvPr>
              <p:cNvGrpSpPr/>
              <p:nvPr/>
            </p:nvGrpSpPr>
            <p:grpSpPr>
              <a:xfrm flipH="1">
                <a:off x="5944177" y="2528790"/>
                <a:ext cx="2060606" cy="1522613"/>
                <a:chOff x="5142600" y="2325375"/>
                <a:chExt cx="3338466" cy="2466846"/>
              </a:xfrm>
            </p:grpSpPr>
            <p:grpSp>
              <p:nvGrpSpPr>
                <p:cNvPr id="98" name="Group 122">
                  <a:extLst>
                    <a:ext uri="{FF2B5EF4-FFF2-40B4-BE49-F238E27FC236}">
                      <a16:creationId xmlns:a16="http://schemas.microsoft.com/office/drawing/2014/main" id="{7339D630-DCC9-7C90-BD2F-4256BECCCAF9}"/>
                    </a:ext>
                  </a:extLst>
                </p:cNvPr>
                <p:cNvGrpSpPr/>
                <p:nvPr/>
              </p:nvGrpSpPr>
              <p:grpSpPr>
                <a:xfrm>
                  <a:off x="5142600" y="2325375"/>
                  <a:ext cx="3338466" cy="1606550"/>
                  <a:chOff x="5142600" y="2325375"/>
                  <a:chExt cx="3338466" cy="1606550"/>
                </a:xfrm>
              </p:grpSpPr>
              <p:grpSp>
                <p:nvGrpSpPr>
                  <p:cNvPr id="104" name="Group 132">
                    <a:extLst>
                      <a:ext uri="{FF2B5EF4-FFF2-40B4-BE49-F238E27FC236}">
                        <a16:creationId xmlns:a16="http://schemas.microsoft.com/office/drawing/2014/main" id="{C4A7075D-7F93-0AA0-664B-B62FAC25D3BA}"/>
                      </a:ext>
                    </a:extLst>
                  </p:cNvPr>
                  <p:cNvGrpSpPr/>
                  <p:nvPr/>
                </p:nvGrpSpPr>
                <p:grpSpPr>
                  <a:xfrm>
                    <a:off x="5142600" y="2325375"/>
                    <a:ext cx="1606552" cy="1606550"/>
                    <a:chOff x="4053273" y="3655943"/>
                    <a:chExt cx="1224928" cy="1224928"/>
                  </a:xfrm>
                </p:grpSpPr>
                <p:sp>
                  <p:nvSpPr>
                    <p:cNvPr id="108" name="Oval 150">
                      <a:extLst>
                        <a:ext uri="{FF2B5EF4-FFF2-40B4-BE49-F238E27FC236}">
                          <a16:creationId xmlns:a16="http://schemas.microsoft.com/office/drawing/2014/main" id="{80F98CEE-89A4-35C1-AADD-F17BF3B709F8}"/>
                        </a:ext>
                      </a:extLst>
                    </p:cNvPr>
                    <p:cNvSpPr/>
                    <p:nvPr/>
                  </p:nvSpPr>
                  <p:spPr>
                    <a:xfrm>
                      <a:off x="4053273" y="3655943"/>
                      <a:ext cx="1224928" cy="1224928"/>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9" name="Oval 151">
                      <a:extLst>
                        <a:ext uri="{FF2B5EF4-FFF2-40B4-BE49-F238E27FC236}">
                          <a16:creationId xmlns:a16="http://schemas.microsoft.com/office/drawing/2014/main" id="{5E01132F-2CF8-8D51-0A62-A48637E8F977}"/>
                        </a:ext>
                      </a:extLst>
                    </p:cNvPr>
                    <p:cNvSpPr/>
                    <p:nvPr/>
                  </p:nvSpPr>
                  <p:spPr>
                    <a:xfrm>
                      <a:off x="4201413" y="3804084"/>
                      <a:ext cx="928649" cy="92864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105" name="Group 129">
                    <a:extLst>
                      <a:ext uri="{FF2B5EF4-FFF2-40B4-BE49-F238E27FC236}">
                        <a16:creationId xmlns:a16="http://schemas.microsoft.com/office/drawing/2014/main" id="{1C6F5AA8-95EB-EAA1-CBEB-8E94704596A5}"/>
                      </a:ext>
                    </a:extLst>
                  </p:cNvPr>
                  <p:cNvGrpSpPr/>
                  <p:nvPr/>
                </p:nvGrpSpPr>
                <p:grpSpPr>
                  <a:xfrm>
                    <a:off x="5368422" y="3110709"/>
                    <a:ext cx="3112644" cy="738033"/>
                    <a:chOff x="5368422" y="3110709"/>
                    <a:chExt cx="3112644" cy="738033"/>
                  </a:xfrm>
                </p:grpSpPr>
                <p:sp>
                  <p:nvSpPr>
                    <p:cNvPr id="106" name="Freeform: Shape 130">
                      <a:extLst>
                        <a:ext uri="{FF2B5EF4-FFF2-40B4-BE49-F238E27FC236}">
                          <a16:creationId xmlns:a16="http://schemas.microsoft.com/office/drawing/2014/main" id="{CC7BAF28-0B1D-BB51-5F1C-13D9C2541564}"/>
                        </a:ext>
                      </a:extLst>
                    </p:cNvPr>
                    <p:cNvSpPr/>
                    <p:nvPr/>
                  </p:nvSpPr>
                  <p:spPr>
                    <a:xfrm>
                      <a:off x="5368422" y="3110709"/>
                      <a:ext cx="1297547" cy="738033"/>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cxnSp>
                  <p:nvCxnSpPr>
                    <p:cNvPr id="107" name="Straight Connector 131">
                      <a:extLst>
                        <a:ext uri="{FF2B5EF4-FFF2-40B4-BE49-F238E27FC236}">
                          <a16:creationId xmlns:a16="http://schemas.microsoft.com/office/drawing/2014/main" id="{CE92635E-90CC-B4EC-1A75-9B488BB9F1BC}"/>
                        </a:ext>
                      </a:extLst>
                    </p:cNvPr>
                    <p:cNvCxnSpPr>
                      <a:cxnSpLocks/>
                      <a:stCxn id="108" idx="6"/>
                    </p:cNvCxnSpPr>
                    <p:nvPr/>
                  </p:nvCxnSpPr>
                  <p:spPr>
                    <a:xfrm flipV="1">
                      <a:off x="6749152" y="3120553"/>
                      <a:ext cx="1731914" cy="8097"/>
                    </a:xfrm>
                    <a:prstGeom prst="line">
                      <a:avLst/>
                    </a:prstGeom>
                    <a:ln w="9525">
                      <a:solidFill>
                        <a:schemeClr val="tx1">
                          <a:lumMod val="85000"/>
                          <a:lumOff val="15000"/>
                        </a:schemeClr>
                      </a:solidFill>
                      <a:prstDash val="dash"/>
                      <a:headEnd w="sm" len="sm"/>
                      <a:tailEnd type="triangle"/>
                    </a:ln>
                  </p:spPr>
                  <p:style>
                    <a:lnRef idx="1">
                      <a:schemeClr val="accent1"/>
                    </a:lnRef>
                    <a:fillRef idx="0">
                      <a:schemeClr val="accent1"/>
                    </a:fillRef>
                    <a:effectRef idx="0">
                      <a:schemeClr val="accent1"/>
                    </a:effectRef>
                    <a:fontRef idx="minor">
                      <a:schemeClr val="tx1"/>
                    </a:fontRef>
                  </p:style>
                </p:cxnSp>
              </p:grpSp>
            </p:grpSp>
            <p:grpSp>
              <p:nvGrpSpPr>
                <p:cNvPr id="99" name="Group 123">
                  <a:extLst>
                    <a:ext uri="{FF2B5EF4-FFF2-40B4-BE49-F238E27FC236}">
                      <a16:creationId xmlns:a16="http://schemas.microsoft.com/office/drawing/2014/main" id="{2B1F6869-4F9A-B08A-B8CA-6843678D6C85}"/>
                    </a:ext>
                  </a:extLst>
                </p:cNvPr>
                <p:cNvGrpSpPr/>
                <p:nvPr/>
              </p:nvGrpSpPr>
              <p:grpSpPr>
                <a:xfrm>
                  <a:off x="5869988" y="3846200"/>
                  <a:ext cx="146328" cy="946021"/>
                  <a:chOff x="1840913" y="3846200"/>
                  <a:chExt cx="146328" cy="946021"/>
                </a:xfrm>
              </p:grpSpPr>
              <p:cxnSp>
                <p:nvCxnSpPr>
                  <p:cNvPr id="100" name="Straight Connector 124">
                    <a:extLst>
                      <a:ext uri="{FF2B5EF4-FFF2-40B4-BE49-F238E27FC236}">
                        <a16:creationId xmlns:a16="http://schemas.microsoft.com/office/drawing/2014/main" id="{70224DF4-0230-E289-A2A5-E32FC7D804E8}"/>
                      </a:ext>
                    </a:extLst>
                  </p:cNvPr>
                  <p:cNvCxnSpPr/>
                  <p:nvPr/>
                </p:nvCxnSpPr>
                <p:spPr>
                  <a:xfrm>
                    <a:off x="1914077"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1" name="Group 125">
                    <a:extLst>
                      <a:ext uri="{FF2B5EF4-FFF2-40B4-BE49-F238E27FC236}">
                        <a16:creationId xmlns:a16="http://schemas.microsoft.com/office/drawing/2014/main" id="{0A7024C8-60BA-BC3E-56CD-E9EB3A79D2B8}"/>
                      </a:ext>
                    </a:extLst>
                  </p:cNvPr>
                  <p:cNvGrpSpPr/>
                  <p:nvPr/>
                </p:nvGrpSpPr>
                <p:grpSpPr>
                  <a:xfrm flipH="1">
                    <a:off x="1840913" y="4645893"/>
                    <a:ext cx="146328" cy="146328"/>
                    <a:chOff x="1283154" y="2477775"/>
                    <a:chExt cx="1606552" cy="1606550"/>
                  </a:xfrm>
                </p:grpSpPr>
                <p:sp>
                  <p:nvSpPr>
                    <p:cNvPr id="102" name="Oval 126">
                      <a:extLst>
                        <a:ext uri="{FF2B5EF4-FFF2-40B4-BE49-F238E27FC236}">
                          <a16:creationId xmlns:a16="http://schemas.microsoft.com/office/drawing/2014/main" id="{762AEF4C-D953-8ABA-86AE-45AFFF6BACFF}"/>
                        </a:ext>
                      </a:extLst>
                    </p:cNvPr>
                    <p:cNvSpPr/>
                    <p:nvPr/>
                  </p:nvSpPr>
                  <p:spPr>
                    <a:xfrm>
                      <a:off x="1283154"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103" name="Oval 127">
                      <a:extLst>
                        <a:ext uri="{FF2B5EF4-FFF2-40B4-BE49-F238E27FC236}">
                          <a16:creationId xmlns:a16="http://schemas.microsoft.com/office/drawing/2014/main" id="{4AA4F7C8-2C26-5C88-B207-7F3B0DBABC09}"/>
                        </a:ext>
                      </a:extLst>
                    </p:cNvPr>
                    <p:cNvSpPr/>
                    <p:nvPr/>
                  </p:nvSpPr>
                  <p:spPr>
                    <a:xfrm>
                      <a:off x="1477447" y="26720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sp>
            <p:nvSpPr>
              <p:cNvPr id="21" name="Freeform: Shape 6">
                <a:extLst>
                  <a:ext uri="{FF2B5EF4-FFF2-40B4-BE49-F238E27FC236}">
                    <a16:creationId xmlns:a16="http://schemas.microsoft.com/office/drawing/2014/main" id="{41569094-8F28-0594-55E0-727F2C7FEB0B}"/>
                  </a:ext>
                </a:extLst>
              </p:cNvPr>
              <p:cNvSpPr/>
              <p:nvPr/>
            </p:nvSpPr>
            <p:spPr>
              <a:xfrm>
                <a:off x="7393433" y="2899408"/>
                <a:ext cx="219820" cy="220191"/>
              </a:xfrm>
              <a:custGeom>
                <a:avLst/>
                <a:gdLst>
                  <a:gd name="connsiteX0" fmla="*/ 109538 w 2571750"/>
                  <a:gd name="connsiteY0" fmla="*/ 1491615 h 2571750"/>
                  <a:gd name="connsiteX1" fmla="*/ 279083 w 2571750"/>
                  <a:gd name="connsiteY1" fmla="*/ 1491615 h 2571750"/>
                  <a:gd name="connsiteX2" fmla="*/ 432435 w 2571750"/>
                  <a:gd name="connsiteY2" fmla="*/ 1862138 h 2571750"/>
                  <a:gd name="connsiteX3" fmla="*/ 312420 w 2571750"/>
                  <a:gd name="connsiteY3" fmla="*/ 1982153 h 2571750"/>
                  <a:gd name="connsiteX4" fmla="*/ 312420 w 2571750"/>
                  <a:gd name="connsiteY4" fmla="*/ 2137410 h 2571750"/>
                  <a:gd name="connsiteX5" fmla="*/ 442912 w 2571750"/>
                  <a:gd name="connsiteY5" fmla="*/ 2267903 h 2571750"/>
                  <a:gd name="connsiteX6" fmla="*/ 598170 w 2571750"/>
                  <a:gd name="connsiteY6" fmla="*/ 2267903 h 2571750"/>
                  <a:gd name="connsiteX7" fmla="*/ 718185 w 2571750"/>
                  <a:gd name="connsiteY7" fmla="*/ 2147888 h 2571750"/>
                  <a:gd name="connsiteX8" fmla="*/ 1088708 w 2571750"/>
                  <a:gd name="connsiteY8" fmla="*/ 2301240 h 2571750"/>
                  <a:gd name="connsiteX9" fmla="*/ 1088708 w 2571750"/>
                  <a:gd name="connsiteY9" fmla="*/ 2470785 h 2571750"/>
                  <a:gd name="connsiteX10" fmla="*/ 1198245 w 2571750"/>
                  <a:gd name="connsiteY10" fmla="*/ 2580323 h 2571750"/>
                  <a:gd name="connsiteX11" fmla="*/ 1383030 w 2571750"/>
                  <a:gd name="connsiteY11" fmla="*/ 2580323 h 2571750"/>
                  <a:gd name="connsiteX12" fmla="*/ 1492568 w 2571750"/>
                  <a:gd name="connsiteY12" fmla="*/ 2470785 h 2571750"/>
                  <a:gd name="connsiteX13" fmla="*/ 1492568 w 2571750"/>
                  <a:gd name="connsiteY13" fmla="*/ 2301240 h 2571750"/>
                  <a:gd name="connsiteX14" fmla="*/ 1863090 w 2571750"/>
                  <a:gd name="connsiteY14" fmla="*/ 2147888 h 2571750"/>
                  <a:gd name="connsiteX15" fmla="*/ 1983105 w 2571750"/>
                  <a:gd name="connsiteY15" fmla="*/ 2267903 h 2571750"/>
                  <a:gd name="connsiteX16" fmla="*/ 2138362 w 2571750"/>
                  <a:gd name="connsiteY16" fmla="*/ 2267903 h 2571750"/>
                  <a:gd name="connsiteX17" fmla="*/ 2268855 w 2571750"/>
                  <a:gd name="connsiteY17" fmla="*/ 2137410 h 2571750"/>
                  <a:gd name="connsiteX18" fmla="*/ 2268855 w 2571750"/>
                  <a:gd name="connsiteY18" fmla="*/ 1982153 h 2571750"/>
                  <a:gd name="connsiteX19" fmla="*/ 2148840 w 2571750"/>
                  <a:gd name="connsiteY19" fmla="*/ 1862138 h 2571750"/>
                  <a:gd name="connsiteX20" fmla="*/ 2302193 w 2571750"/>
                  <a:gd name="connsiteY20" fmla="*/ 1491615 h 2571750"/>
                  <a:gd name="connsiteX21" fmla="*/ 2471737 w 2571750"/>
                  <a:gd name="connsiteY21" fmla="*/ 1491615 h 2571750"/>
                  <a:gd name="connsiteX22" fmla="*/ 2581275 w 2571750"/>
                  <a:gd name="connsiteY22" fmla="*/ 1382078 h 2571750"/>
                  <a:gd name="connsiteX23" fmla="*/ 2581275 w 2571750"/>
                  <a:gd name="connsiteY23" fmla="*/ 1198245 h 2571750"/>
                  <a:gd name="connsiteX24" fmla="*/ 2471737 w 2571750"/>
                  <a:gd name="connsiteY24" fmla="*/ 1088708 h 2571750"/>
                  <a:gd name="connsiteX25" fmla="*/ 2302193 w 2571750"/>
                  <a:gd name="connsiteY25" fmla="*/ 1088708 h 2571750"/>
                  <a:gd name="connsiteX26" fmla="*/ 2148840 w 2571750"/>
                  <a:gd name="connsiteY26" fmla="*/ 718185 h 2571750"/>
                  <a:gd name="connsiteX27" fmla="*/ 2268855 w 2571750"/>
                  <a:gd name="connsiteY27" fmla="*/ 598170 h 2571750"/>
                  <a:gd name="connsiteX28" fmla="*/ 2268855 w 2571750"/>
                  <a:gd name="connsiteY28" fmla="*/ 442913 h 2571750"/>
                  <a:gd name="connsiteX29" fmla="*/ 2137410 w 2571750"/>
                  <a:gd name="connsiteY29" fmla="*/ 312420 h 2571750"/>
                  <a:gd name="connsiteX30" fmla="*/ 1982152 w 2571750"/>
                  <a:gd name="connsiteY30" fmla="*/ 312420 h 2571750"/>
                  <a:gd name="connsiteX31" fmla="*/ 1862137 w 2571750"/>
                  <a:gd name="connsiteY31" fmla="*/ 432435 h 2571750"/>
                  <a:gd name="connsiteX32" fmla="*/ 1491615 w 2571750"/>
                  <a:gd name="connsiteY32" fmla="*/ 279082 h 2571750"/>
                  <a:gd name="connsiteX33" fmla="*/ 1491615 w 2571750"/>
                  <a:gd name="connsiteY33" fmla="*/ 109538 h 2571750"/>
                  <a:gd name="connsiteX34" fmla="*/ 1382077 w 2571750"/>
                  <a:gd name="connsiteY34" fmla="*/ 0 h 2571750"/>
                  <a:gd name="connsiteX35" fmla="*/ 1197293 w 2571750"/>
                  <a:gd name="connsiteY35" fmla="*/ 0 h 2571750"/>
                  <a:gd name="connsiteX36" fmla="*/ 1087755 w 2571750"/>
                  <a:gd name="connsiteY36" fmla="*/ 109538 h 2571750"/>
                  <a:gd name="connsiteX37" fmla="*/ 1087755 w 2571750"/>
                  <a:gd name="connsiteY37" fmla="*/ 279082 h 2571750"/>
                  <a:gd name="connsiteX38" fmla="*/ 717233 w 2571750"/>
                  <a:gd name="connsiteY38" fmla="*/ 432435 h 2571750"/>
                  <a:gd name="connsiteX39" fmla="*/ 598170 w 2571750"/>
                  <a:gd name="connsiteY39" fmla="*/ 312420 h 2571750"/>
                  <a:gd name="connsiteX40" fmla="*/ 442912 w 2571750"/>
                  <a:gd name="connsiteY40" fmla="*/ 312420 h 2571750"/>
                  <a:gd name="connsiteX41" fmla="*/ 312420 w 2571750"/>
                  <a:gd name="connsiteY41" fmla="*/ 442913 h 2571750"/>
                  <a:gd name="connsiteX42" fmla="*/ 312420 w 2571750"/>
                  <a:gd name="connsiteY42" fmla="*/ 598170 h 2571750"/>
                  <a:gd name="connsiteX43" fmla="*/ 432435 w 2571750"/>
                  <a:gd name="connsiteY43" fmla="*/ 718185 h 2571750"/>
                  <a:gd name="connsiteX44" fmla="*/ 279083 w 2571750"/>
                  <a:gd name="connsiteY44" fmla="*/ 1088708 h 2571750"/>
                  <a:gd name="connsiteX45" fmla="*/ 109538 w 2571750"/>
                  <a:gd name="connsiteY45" fmla="*/ 1088708 h 2571750"/>
                  <a:gd name="connsiteX46" fmla="*/ 0 w 2571750"/>
                  <a:gd name="connsiteY46" fmla="*/ 1198245 h 2571750"/>
                  <a:gd name="connsiteX47" fmla="*/ 0 w 2571750"/>
                  <a:gd name="connsiteY47" fmla="*/ 1383030 h 2571750"/>
                  <a:gd name="connsiteX48" fmla="*/ 109538 w 2571750"/>
                  <a:gd name="connsiteY48" fmla="*/ 1491615 h 2571750"/>
                  <a:gd name="connsiteX49" fmla="*/ 1289685 w 2571750"/>
                  <a:gd name="connsiteY49" fmla="*/ 822960 h 2571750"/>
                  <a:gd name="connsiteX50" fmla="*/ 1757362 w 2571750"/>
                  <a:gd name="connsiteY50" fmla="*/ 1290638 h 2571750"/>
                  <a:gd name="connsiteX51" fmla="*/ 1289685 w 2571750"/>
                  <a:gd name="connsiteY51" fmla="*/ 1758315 h 2571750"/>
                  <a:gd name="connsiteX52" fmla="*/ 822008 w 2571750"/>
                  <a:gd name="connsiteY52" fmla="*/ 1290638 h 2571750"/>
                  <a:gd name="connsiteX53" fmla="*/ 1289685 w 2571750"/>
                  <a:gd name="connsiteY53" fmla="*/ 82296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571750" h="2571750">
                    <a:moveTo>
                      <a:pt x="109538" y="1491615"/>
                    </a:moveTo>
                    <a:lnTo>
                      <a:pt x="279083" y="1491615"/>
                    </a:lnTo>
                    <a:cubicBezTo>
                      <a:pt x="305752" y="1626870"/>
                      <a:pt x="359092" y="1751648"/>
                      <a:pt x="432435" y="1862138"/>
                    </a:cubicBezTo>
                    <a:lnTo>
                      <a:pt x="312420" y="1982153"/>
                    </a:lnTo>
                    <a:cubicBezTo>
                      <a:pt x="269558" y="2025015"/>
                      <a:pt x="269558" y="2094548"/>
                      <a:pt x="312420" y="2137410"/>
                    </a:cubicBezTo>
                    <a:lnTo>
                      <a:pt x="442912" y="2267903"/>
                    </a:lnTo>
                    <a:cubicBezTo>
                      <a:pt x="485775" y="2310765"/>
                      <a:pt x="555308" y="2310765"/>
                      <a:pt x="598170" y="2267903"/>
                    </a:cubicBezTo>
                    <a:lnTo>
                      <a:pt x="718185" y="2147888"/>
                    </a:lnTo>
                    <a:cubicBezTo>
                      <a:pt x="828675" y="2222183"/>
                      <a:pt x="954405" y="2274570"/>
                      <a:pt x="1088708" y="2301240"/>
                    </a:cubicBezTo>
                    <a:lnTo>
                      <a:pt x="1088708" y="2470785"/>
                    </a:lnTo>
                    <a:cubicBezTo>
                      <a:pt x="1088708" y="2531745"/>
                      <a:pt x="1138237" y="2580323"/>
                      <a:pt x="1198245" y="2580323"/>
                    </a:cubicBezTo>
                    <a:lnTo>
                      <a:pt x="1383030" y="2580323"/>
                    </a:lnTo>
                    <a:cubicBezTo>
                      <a:pt x="1443990" y="2580323"/>
                      <a:pt x="1492568" y="2530793"/>
                      <a:pt x="1492568" y="2470785"/>
                    </a:cubicBezTo>
                    <a:lnTo>
                      <a:pt x="1492568" y="2301240"/>
                    </a:lnTo>
                    <a:cubicBezTo>
                      <a:pt x="1627823" y="2274570"/>
                      <a:pt x="1752600" y="2221230"/>
                      <a:pt x="1863090" y="2147888"/>
                    </a:cubicBezTo>
                    <a:lnTo>
                      <a:pt x="1983105" y="2267903"/>
                    </a:lnTo>
                    <a:cubicBezTo>
                      <a:pt x="2025968" y="2310765"/>
                      <a:pt x="2095500" y="2310765"/>
                      <a:pt x="2138362" y="2267903"/>
                    </a:cubicBezTo>
                    <a:lnTo>
                      <a:pt x="2268855" y="2137410"/>
                    </a:lnTo>
                    <a:cubicBezTo>
                      <a:pt x="2311718" y="2094548"/>
                      <a:pt x="2311718" y="2025015"/>
                      <a:pt x="2268855" y="1982153"/>
                    </a:cubicBezTo>
                    <a:lnTo>
                      <a:pt x="2148840" y="1862138"/>
                    </a:lnTo>
                    <a:cubicBezTo>
                      <a:pt x="2223135" y="1751648"/>
                      <a:pt x="2275523" y="1625918"/>
                      <a:pt x="2302193" y="1491615"/>
                    </a:cubicBezTo>
                    <a:lnTo>
                      <a:pt x="2471737" y="1491615"/>
                    </a:lnTo>
                    <a:cubicBezTo>
                      <a:pt x="2532698" y="1491615"/>
                      <a:pt x="2581275" y="1442085"/>
                      <a:pt x="2581275" y="1382078"/>
                    </a:cubicBezTo>
                    <a:lnTo>
                      <a:pt x="2581275" y="1198245"/>
                    </a:lnTo>
                    <a:cubicBezTo>
                      <a:pt x="2581275" y="1137285"/>
                      <a:pt x="2531745" y="1088708"/>
                      <a:pt x="2471737" y="1088708"/>
                    </a:cubicBezTo>
                    <a:lnTo>
                      <a:pt x="2302193" y="1088708"/>
                    </a:lnTo>
                    <a:cubicBezTo>
                      <a:pt x="2275523" y="953453"/>
                      <a:pt x="2222183" y="828675"/>
                      <a:pt x="2148840" y="718185"/>
                    </a:cubicBezTo>
                    <a:lnTo>
                      <a:pt x="2268855" y="598170"/>
                    </a:lnTo>
                    <a:cubicBezTo>
                      <a:pt x="2311718" y="555308"/>
                      <a:pt x="2311718" y="485775"/>
                      <a:pt x="2268855" y="442913"/>
                    </a:cubicBezTo>
                    <a:lnTo>
                      <a:pt x="2137410" y="312420"/>
                    </a:lnTo>
                    <a:cubicBezTo>
                      <a:pt x="2094548" y="269557"/>
                      <a:pt x="2025015" y="269557"/>
                      <a:pt x="1982152" y="312420"/>
                    </a:cubicBezTo>
                    <a:lnTo>
                      <a:pt x="1862137" y="432435"/>
                    </a:lnTo>
                    <a:cubicBezTo>
                      <a:pt x="1751648" y="358140"/>
                      <a:pt x="1625918" y="305753"/>
                      <a:pt x="1491615" y="279082"/>
                    </a:cubicBezTo>
                    <a:lnTo>
                      <a:pt x="1491615" y="109538"/>
                    </a:lnTo>
                    <a:cubicBezTo>
                      <a:pt x="1491615" y="48577"/>
                      <a:pt x="1442085" y="0"/>
                      <a:pt x="1382077" y="0"/>
                    </a:cubicBezTo>
                    <a:lnTo>
                      <a:pt x="1197293" y="0"/>
                    </a:lnTo>
                    <a:cubicBezTo>
                      <a:pt x="1136333" y="0"/>
                      <a:pt x="1087755" y="49530"/>
                      <a:pt x="1087755" y="109538"/>
                    </a:cubicBezTo>
                    <a:lnTo>
                      <a:pt x="1087755" y="279082"/>
                    </a:lnTo>
                    <a:cubicBezTo>
                      <a:pt x="952500" y="305753"/>
                      <a:pt x="827723" y="359093"/>
                      <a:pt x="717233" y="432435"/>
                    </a:cubicBezTo>
                    <a:lnTo>
                      <a:pt x="598170" y="312420"/>
                    </a:lnTo>
                    <a:cubicBezTo>
                      <a:pt x="555308" y="269557"/>
                      <a:pt x="485775" y="269557"/>
                      <a:pt x="442912" y="312420"/>
                    </a:cubicBezTo>
                    <a:lnTo>
                      <a:pt x="312420" y="442913"/>
                    </a:lnTo>
                    <a:cubicBezTo>
                      <a:pt x="269558" y="485775"/>
                      <a:pt x="269558" y="555308"/>
                      <a:pt x="312420" y="598170"/>
                    </a:cubicBezTo>
                    <a:lnTo>
                      <a:pt x="432435" y="718185"/>
                    </a:lnTo>
                    <a:cubicBezTo>
                      <a:pt x="358140" y="828675"/>
                      <a:pt x="305752" y="954405"/>
                      <a:pt x="279083" y="1088708"/>
                    </a:cubicBezTo>
                    <a:lnTo>
                      <a:pt x="109538" y="1088708"/>
                    </a:lnTo>
                    <a:cubicBezTo>
                      <a:pt x="48577" y="1088708"/>
                      <a:pt x="0" y="1138238"/>
                      <a:pt x="0" y="1198245"/>
                    </a:cubicBezTo>
                    <a:lnTo>
                      <a:pt x="0" y="1383030"/>
                    </a:lnTo>
                    <a:cubicBezTo>
                      <a:pt x="0" y="1443038"/>
                      <a:pt x="48577" y="1491615"/>
                      <a:pt x="109538" y="1491615"/>
                    </a:cubicBezTo>
                    <a:close/>
                    <a:moveTo>
                      <a:pt x="1289685" y="822960"/>
                    </a:moveTo>
                    <a:cubicBezTo>
                      <a:pt x="1547812" y="822960"/>
                      <a:pt x="1757362" y="1032510"/>
                      <a:pt x="1757362" y="1290638"/>
                    </a:cubicBezTo>
                    <a:cubicBezTo>
                      <a:pt x="1757362" y="1548765"/>
                      <a:pt x="1547812" y="1758315"/>
                      <a:pt x="1289685" y="1758315"/>
                    </a:cubicBezTo>
                    <a:cubicBezTo>
                      <a:pt x="1031558" y="1758315"/>
                      <a:pt x="822008" y="1548765"/>
                      <a:pt x="822008" y="1290638"/>
                    </a:cubicBezTo>
                    <a:cubicBezTo>
                      <a:pt x="822008" y="1032510"/>
                      <a:pt x="1031558" y="822960"/>
                      <a:pt x="1289685" y="822960"/>
                    </a:cubicBezTo>
                    <a:close/>
                  </a:path>
                </a:pathLst>
              </a:custGeom>
              <a:solidFill>
                <a:schemeClr val="bg1"/>
              </a:solidFill>
              <a:ln w="38100" cap="flat">
                <a:solidFill>
                  <a:srgbClr val="7030A0"/>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22" name="Group 7">
                <a:extLst>
                  <a:ext uri="{FF2B5EF4-FFF2-40B4-BE49-F238E27FC236}">
                    <a16:creationId xmlns:a16="http://schemas.microsoft.com/office/drawing/2014/main" id="{18A8F7FB-B20E-44F5-9A29-20E966A0C7F3}"/>
                  </a:ext>
                </a:extLst>
              </p:cNvPr>
              <p:cNvGrpSpPr/>
              <p:nvPr/>
            </p:nvGrpSpPr>
            <p:grpSpPr>
              <a:xfrm>
                <a:off x="7270298" y="2812342"/>
                <a:ext cx="434807" cy="434807"/>
                <a:chOff x="4236723" y="3355619"/>
                <a:chExt cx="825738" cy="824340"/>
              </a:xfrm>
            </p:grpSpPr>
            <p:grpSp>
              <p:nvGrpSpPr>
                <p:cNvPr id="31" name="Group 8">
                  <a:extLst>
                    <a:ext uri="{FF2B5EF4-FFF2-40B4-BE49-F238E27FC236}">
                      <a16:creationId xmlns:a16="http://schemas.microsoft.com/office/drawing/2014/main" id="{CC0AC740-1151-CC56-0B40-24EDF2ADD502}"/>
                    </a:ext>
                  </a:extLst>
                </p:cNvPr>
                <p:cNvGrpSpPr/>
                <p:nvPr/>
              </p:nvGrpSpPr>
              <p:grpSpPr>
                <a:xfrm>
                  <a:off x="4236723" y="3573782"/>
                  <a:ext cx="386654" cy="537714"/>
                  <a:chOff x="4236723" y="3573782"/>
                  <a:chExt cx="386654" cy="537714"/>
                </a:xfrm>
              </p:grpSpPr>
              <p:sp>
                <p:nvSpPr>
                  <p:cNvPr id="42" name="Freeform: Shape 20">
                    <a:extLst>
                      <a:ext uri="{FF2B5EF4-FFF2-40B4-BE49-F238E27FC236}">
                        <a16:creationId xmlns:a16="http://schemas.microsoft.com/office/drawing/2014/main" id="{EA7D1368-AD30-D07D-1148-6ACCD510F5C1}"/>
                      </a:ext>
                    </a:extLst>
                  </p:cNvPr>
                  <p:cNvSpPr/>
                  <p:nvPr/>
                </p:nvSpPr>
                <p:spPr>
                  <a:xfrm>
                    <a:off x="4300715" y="3594285"/>
                    <a:ext cx="322662" cy="517211"/>
                  </a:xfrm>
                  <a:custGeom>
                    <a:avLst/>
                    <a:gdLst>
                      <a:gd name="connsiteX0" fmla="*/ 28055 w 322662"/>
                      <a:gd name="connsiteY0" fmla="*/ 0 h 517211"/>
                      <a:gd name="connsiteX1" fmla="*/ 52884 w 322662"/>
                      <a:gd name="connsiteY1" fmla="*/ 10350 h 517211"/>
                      <a:gd name="connsiteX2" fmla="*/ 34096 w 322662"/>
                      <a:gd name="connsiteY2" fmla="*/ 70870 h 517211"/>
                      <a:gd name="connsiteX3" fmla="*/ 26905 w 322662"/>
                      <a:gd name="connsiteY3" fmla="*/ 142207 h 517211"/>
                      <a:gd name="connsiteX4" fmla="*/ 309536 w 322662"/>
                      <a:gd name="connsiteY4" fmla="*/ 488983 h 517211"/>
                      <a:gd name="connsiteX5" fmla="*/ 322662 w 322662"/>
                      <a:gd name="connsiteY5" fmla="*/ 490306 h 517211"/>
                      <a:gd name="connsiteX6" fmla="*/ 322662 w 322662"/>
                      <a:gd name="connsiteY6" fmla="*/ 517211 h 517211"/>
                      <a:gd name="connsiteX7" fmla="*/ 304114 w 322662"/>
                      <a:gd name="connsiteY7" fmla="*/ 515341 h 517211"/>
                      <a:gd name="connsiteX8" fmla="*/ 0 w 322662"/>
                      <a:gd name="connsiteY8" fmla="*/ 142207 h 517211"/>
                      <a:gd name="connsiteX9" fmla="*/ 7738 w 322662"/>
                      <a:gd name="connsiteY9" fmla="*/ 65448 h 517211"/>
                      <a:gd name="connsiteX10" fmla="*/ 28055 w 322662"/>
                      <a:gd name="connsiteY10" fmla="*/ 0 h 51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662" h="517211">
                        <a:moveTo>
                          <a:pt x="28055" y="0"/>
                        </a:moveTo>
                        <a:lnTo>
                          <a:pt x="52884" y="10350"/>
                        </a:lnTo>
                        <a:lnTo>
                          <a:pt x="34096" y="70870"/>
                        </a:lnTo>
                        <a:cubicBezTo>
                          <a:pt x="29381" y="93913"/>
                          <a:pt x="26905" y="117771"/>
                          <a:pt x="26905" y="142207"/>
                        </a:cubicBezTo>
                        <a:cubicBezTo>
                          <a:pt x="26905" y="313262"/>
                          <a:pt x="148239" y="455977"/>
                          <a:pt x="309536" y="488983"/>
                        </a:cubicBezTo>
                        <a:lnTo>
                          <a:pt x="322662" y="490306"/>
                        </a:lnTo>
                        <a:lnTo>
                          <a:pt x="322662" y="517211"/>
                        </a:lnTo>
                        <a:lnTo>
                          <a:pt x="304114" y="515341"/>
                        </a:lnTo>
                        <a:cubicBezTo>
                          <a:pt x="130557" y="479826"/>
                          <a:pt x="0" y="326263"/>
                          <a:pt x="0" y="142207"/>
                        </a:cubicBezTo>
                        <a:cubicBezTo>
                          <a:pt x="0" y="115913"/>
                          <a:pt x="2665" y="90242"/>
                          <a:pt x="7738" y="65448"/>
                        </a:cubicBezTo>
                        <a:lnTo>
                          <a:pt x="28055"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43" name="Group 21">
                    <a:extLst>
                      <a:ext uri="{FF2B5EF4-FFF2-40B4-BE49-F238E27FC236}">
                        <a16:creationId xmlns:a16="http://schemas.microsoft.com/office/drawing/2014/main" id="{565678B7-557F-0139-B0F9-E954B8206EC1}"/>
                      </a:ext>
                    </a:extLst>
                  </p:cNvPr>
                  <p:cNvGrpSpPr/>
                  <p:nvPr/>
                </p:nvGrpSpPr>
                <p:grpSpPr>
                  <a:xfrm>
                    <a:off x="4236723" y="3573782"/>
                    <a:ext cx="194610" cy="170382"/>
                    <a:chOff x="4236723" y="3573782"/>
                    <a:chExt cx="194610" cy="170382"/>
                  </a:xfrm>
                </p:grpSpPr>
                <p:sp>
                  <p:nvSpPr>
                    <p:cNvPr id="44" name="Freeform: Shape 22">
                      <a:extLst>
                        <a:ext uri="{FF2B5EF4-FFF2-40B4-BE49-F238E27FC236}">
                          <a16:creationId xmlns:a16="http://schemas.microsoft.com/office/drawing/2014/main" id="{396B7FBA-4D0A-2BD1-001D-AD80C8661AEB}"/>
                        </a:ext>
                      </a:extLst>
                    </p:cNvPr>
                    <p:cNvSpPr/>
                    <p:nvPr/>
                  </p:nvSpPr>
                  <p:spPr>
                    <a:xfrm rot="902527">
                      <a:off x="4263465" y="3608121"/>
                      <a:ext cx="137140" cy="116538"/>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5" name="Freeform: Shape 23">
                      <a:extLst>
                        <a:ext uri="{FF2B5EF4-FFF2-40B4-BE49-F238E27FC236}">
                          <a16:creationId xmlns:a16="http://schemas.microsoft.com/office/drawing/2014/main" id="{63953635-0B47-8962-7262-2C63FE57C43F}"/>
                        </a:ext>
                      </a:extLst>
                    </p:cNvPr>
                    <p:cNvSpPr/>
                    <p:nvPr/>
                  </p:nvSpPr>
                  <p:spPr>
                    <a:xfrm rot="902527">
                      <a:off x="4236723" y="3573782"/>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2" name="Group 9">
                  <a:extLst>
                    <a:ext uri="{FF2B5EF4-FFF2-40B4-BE49-F238E27FC236}">
                      <a16:creationId xmlns:a16="http://schemas.microsoft.com/office/drawing/2014/main" id="{B5CD9E92-E152-0B6F-4960-9D93F31E825D}"/>
                    </a:ext>
                  </a:extLst>
                </p:cNvPr>
                <p:cNvGrpSpPr/>
                <p:nvPr/>
              </p:nvGrpSpPr>
              <p:grpSpPr>
                <a:xfrm>
                  <a:off x="4691407" y="3605113"/>
                  <a:ext cx="371054" cy="574846"/>
                  <a:chOff x="4691407" y="3605113"/>
                  <a:chExt cx="371054" cy="574846"/>
                </a:xfrm>
              </p:grpSpPr>
              <p:sp>
                <p:nvSpPr>
                  <p:cNvPr id="38" name="Freeform: Shape 16">
                    <a:extLst>
                      <a:ext uri="{FF2B5EF4-FFF2-40B4-BE49-F238E27FC236}">
                        <a16:creationId xmlns:a16="http://schemas.microsoft.com/office/drawing/2014/main" id="{1B636B62-58D3-B86E-C22F-E6DCA85890E7}"/>
                      </a:ext>
                    </a:extLst>
                  </p:cNvPr>
                  <p:cNvSpPr/>
                  <p:nvPr/>
                </p:nvSpPr>
                <p:spPr>
                  <a:xfrm>
                    <a:off x="4725987" y="3605113"/>
                    <a:ext cx="336474" cy="507774"/>
                  </a:xfrm>
                  <a:custGeom>
                    <a:avLst/>
                    <a:gdLst>
                      <a:gd name="connsiteX0" fmla="*/ 311782 w 336474"/>
                      <a:gd name="connsiteY0" fmla="*/ 0 h 507774"/>
                      <a:gd name="connsiteX1" fmla="*/ 328736 w 336474"/>
                      <a:gd name="connsiteY1" fmla="*/ 54619 h 507774"/>
                      <a:gd name="connsiteX2" fmla="*/ 336474 w 336474"/>
                      <a:gd name="connsiteY2" fmla="*/ 131378 h 507774"/>
                      <a:gd name="connsiteX3" fmla="*/ 32360 w 336474"/>
                      <a:gd name="connsiteY3" fmla="*/ 504512 h 507774"/>
                      <a:gd name="connsiteX4" fmla="*/ 0 w 336474"/>
                      <a:gd name="connsiteY4" fmla="*/ 507774 h 507774"/>
                      <a:gd name="connsiteX5" fmla="*/ 0 w 336474"/>
                      <a:gd name="connsiteY5" fmla="*/ 480870 h 507774"/>
                      <a:gd name="connsiteX6" fmla="*/ 26938 w 336474"/>
                      <a:gd name="connsiteY6" fmla="*/ 478154 h 507774"/>
                      <a:gd name="connsiteX7" fmla="*/ 309569 w 336474"/>
                      <a:gd name="connsiteY7" fmla="*/ 131378 h 507774"/>
                      <a:gd name="connsiteX8" fmla="*/ 302378 w 336474"/>
                      <a:gd name="connsiteY8" fmla="*/ 60041 h 507774"/>
                      <a:gd name="connsiteX9" fmla="*/ 287123 w 336474"/>
                      <a:gd name="connsiteY9" fmla="*/ 10900 h 507774"/>
                      <a:gd name="connsiteX10" fmla="*/ 311782 w 336474"/>
                      <a:gd name="connsiteY10" fmla="*/ 0 h 50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74" h="507774">
                        <a:moveTo>
                          <a:pt x="311782" y="0"/>
                        </a:moveTo>
                        <a:lnTo>
                          <a:pt x="328736" y="54619"/>
                        </a:lnTo>
                        <a:cubicBezTo>
                          <a:pt x="333810" y="79413"/>
                          <a:pt x="336474" y="105084"/>
                          <a:pt x="336474" y="131378"/>
                        </a:cubicBezTo>
                        <a:cubicBezTo>
                          <a:pt x="336474" y="315434"/>
                          <a:pt x="205918" y="468997"/>
                          <a:pt x="32360" y="504512"/>
                        </a:cubicBezTo>
                        <a:lnTo>
                          <a:pt x="0" y="507774"/>
                        </a:lnTo>
                        <a:lnTo>
                          <a:pt x="0" y="480870"/>
                        </a:lnTo>
                        <a:lnTo>
                          <a:pt x="26938" y="478154"/>
                        </a:lnTo>
                        <a:cubicBezTo>
                          <a:pt x="188235" y="445148"/>
                          <a:pt x="309569" y="302433"/>
                          <a:pt x="309569" y="131378"/>
                        </a:cubicBezTo>
                        <a:cubicBezTo>
                          <a:pt x="309569" y="106942"/>
                          <a:pt x="307093" y="83084"/>
                          <a:pt x="302378" y="60041"/>
                        </a:cubicBezTo>
                        <a:lnTo>
                          <a:pt x="287123" y="10900"/>
                        </a:lnTo>
                        <a:lnTo>
                          <a:pt x="311782" y="0"/>
                        </a:ln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9" name="Group 17">
                    <a:extLst>
                      <a:ext uri="{FF2B5EF4-FFF2-40B4-BE49-F238E27FC236}">
                        <a16:creationId xmlns:a16="http://schemas.microsoft.com/office/drawing/2014/main" id="{E82A98F3-331D-6281-69FF-ACF4ED7571F6}"/>
                      </a:ext>
                    </a:extLst>
                  </p:cNvPr>
                  <p:cNvGrpSpPr/>
                  <p:nvPr/>
                </p:nvGrpSpPr>
                <p:grpSpPr>
                  <a:xfrm>
                    <a:off x="4691407" y="3985349"/>
                    <a:ext cx="170382" cy="194610"/>
                    <a:chOff x="4691407" y="3985349"/>
                    <a:chExt cx="170382" cy="194610"/>
                  </a:xfrm>
                </p:grpSpPr>
                <p:sp>
                  <p:nvSpPr>
                    <p:cNvPr id="40" name="Freeform: Shape 18">
                      <a:extLst>
                        <a:ext uri="{FF2B5EF4-FFF2-40B4-BE49-F238E27FC236}">
                          <a16:creationId xmlns:a16="http://schemas.microsoft.com/office/drawing/2014/main" id="{0417B726-3FB5-4BEB-AFB2-EA3CB8A915F2}"/>
                        </a:ext>
                      </a:extLst>
                    </p:cNvPr>
                    <p:cNvSpPr/>
                    <p:nvPr/>
                  </p:nvSpPr>
                  <p:spPr>
                    <a:xfrm rot="15696773">
                      <a:off x="4715629" y="4023267"/>
                      <a:ext cx="137134" cy="116532"/>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41" name="Freeform: Shape 19">
                      <a:extLst>
                        <a:ext uri="{FF2B5EF4-FFF2-40B4-BE49-F238E27FC236}">
                          <a16:creationId xmlns:a16="http://schemas.microsoft.com/office/drawing/2014/main" id="{C8FE86B8-E6FD-972F-6CA2-9DE10FAD95E3}"/>
                        </a:ext>
                      </a:extLst>
                    </p:cNvPr>
                    <p:cNvSpPr/>
                    <p:nvPr/>
                  </p:nvSpPr>
                  <p:spPr>
                    <a:xfrm rot="15696773">
                      <a:off x="4679293" y="3997463"/>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33" name="Group 10">
                  <a:extLst>
                    <a:ext uri="{FF2B5EF4-FFF2-40B4-BE49-F238E27FC236}">
                      <a16:creationId xmlns:a16="http://schemas.microsoft.com/office/drawing/2014/main" id="{1E5E74C3-7664-4C4F-07BD-D044C59D85A8}"/>
                    </a:ext>
                  </a:extLst>
                </p:cNvPr>
                <p:cNvGrpSpPr/>
                <p:nvPr/>
              </p:nvGrpSpPr>
              <p:grpSpPr>
                <a:xfrm>
                  <a:off x="4381115" y="3355619"/>
                  <a:ext cx="669037" cy="218880"/>
                  <a:chOff x="4381115" y="3355619"/>
                  <a:chExt cx="669037" cy="218880"/>
                </a:xfrm>
              </p:grpSpPr>
              <p:sp>
                <p:nvSpPr>
                  <p:cNvPr id="34" name="Freeform: Shape 11">
                    <a:extLst>
                      <a:ext uri="{FF2B5EF4-FFF2-40B4-BE49-F238E27FC236}">
                        <a16:creationId xmlns:a16="http://schemas.microsoft.com/office/drawing/2014/main" id="{D4D82D83-EA20-390C-853D-5736F41D1FCB}"/>
                      </a:ext>
                    </a:extLst>
                  </p:cNvPr>
                  <p:cNvSpPr/>
                  <p:nvPr/>
                </p:nvSpPr>
                <p:spPr>
                  <a:xfrm>
                    <a:off x="4381115" y="3355619"/>
                    <a:ext cx="608575" cy="169806"/>
                  </a:xfrm>
                  <a:custGeom>
                    <a:avLst/>
                    <a:gdLst>
                      <a:gd name="connsiteX0" fmla="*/ 300474 w 608575"/>
                      <a:gd name="connsiteY0" fmla="*/ 0 h 169806"/>
                      <a:gd name="connsiteX1" fmla="*/ 569792 w 608575"/>
                      <a:gd name="connsiteY1" fmla="*/ 111555 h 169806"/>
                      <a:gd name="connsiteX2" fmla="*/ 608575 w 608575"/>
                      <a:gd name="connsiteY2" fmla="*/ 158560 h 169806"/>
                      <a:gd name="connsiteX3" fmla="*/ 583133 w 608575"/>
                      <a:gd name="connsiteY3" fmla="*/ 169806 h 169806"/>
                      <a:gd name="connsiteX4" fmla="*/ 550767 w 608575"/>
                      <a:gd name="connsiteY4" fmla="*/ 130579 h 169806"/>
                      <a:gd name="connsiteX5" fmla="*/ 300474 w 608575"/>
                      <a:gd name="connsiteY5" fmla="*/ 26905 h 169806"/>
                      <a:gd name="connsiteX6" fmla="*/ 50181 w 608575"/>
                      <a:gd name="connsiteY6" fmla="*/ 130579 h 169806"/>
                      <a:gd name="connsiteX7" fmla="*/ 25836 w 608575"/>
                      <a:gd name="connsiteY7" fmla="*/ 160086 h 169806"/>
                      <a:gd name="connsiteX8" fmla="*/ 0 w 608575"/>
                      <a:gd name="connsiteY8" fmla="*/ 149316 h 169806"/>
                      <a:gd name="connsiteX9" fmla="*/ 31156 w 608575"/>
                      <a:gd name="connsiteY9" fmla="*/ 111555 h 169806"/>
                      <a:gd name="connsiteX10" fmla="*/ 300474 w 608575"/>
                      <a:gd name="connsiteY10" fmla="*/ 0 h 16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575" h="169806">
                        <a:moveTo>
                          <a:pt x="300474" y="0"/>
                        </a:moveTo>
                        <a:cubicBezTo>
                          <a:pt x="405649" y="0"/>
                          <a:pt x="500867" y="42631"/>
                          <a:pt x="569792" y="111555"/>
                        </a:cubicBezTo>
                        <a:lnTo>
                          <a:pt x="608575" y="158560"/>
                        </a:lnTo>
                        <a:lnTo>
                          <a:pt x="583133" y="169806"/>
                        </a:lnTo>
                        <a:lnTo>
                          <a:pt x="550767" y="130579"/>
                        </a:lnTo>
                        <a:cubicBezTo>
                          <a:pt x="486712" y="66524"/>
                          <a:pt x="398220" y="26905"/>
                          <a:pt x="300474" y="26905"/>
                        </a:cubicBezTo>
                        <a:cubicBezTo>
                          <a:pt x="202729" y="26905"/>
                          <a:pt x="114237" y="66524"/>
                          <a:pt x="50181" y="130579"/>
                        </a:cubicBezTo>
                        <a:lnTo>
                          <a:pt x="25836" y="160086"/>
                        </a:lnTo>
                        <a:lnTo>
                          <a:pt x="0" y="149316"/>
                        </a:lnTo>
                        <a:lnTo>
                          <a:pt x="31156" y="111555"/>
                        </a:lnTo>
                        <a:cubicBezTo>
                          <a:pt x="100081" y="42631"/>
                          <a:pt x="195299" y="0"/>
                          <a:pt x="300474" y="0"/>
                        </a:cubicBezTo>
                        <a:close/>
                      </a:path>
                    </a:pathLst>
                  </a:custGeom>
                  <a:solidFill>
                    <a:schemeClr val="tx1">
                      <a:lumMod val="85000"/>
                      <a:lumOff val="15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A Jannat LT" pitchFamily="2" charset="-78"/>
                      <a:cs typeface="A Jannat LT" pitchFamily="2" charset="-78"/>
                    </a:endParaRPr>
                  </a:p>
                </p:txBody>
              </p:sp>
              <p:grpSp>
                <p:nvGrpSpPr>
                  <p:cNvPr id="35" name="Group 12">
                    <a:extLst>
                      <a:ext uri="{FF2B5EF4-FFF2-40B4-BE49-F238E27FC236}">
                        <a16:creationId xmlns:a16="http://schemas.microsoft.com/office/drawing/2014/main" id="{21C7EDAC-BFC1-975D-FD32-80B44F928CAF}"/>
                      </a:ext>
                    </a:extLst>
                  </p:cNvPr>
                  <p:cNvGrpSpPr/>
                  <p:nvPr/>
                </p:nvGrpSpPr>
                <p:grpSpPr>
                  <a:xfrm>
                    <a:off x="4855542" y="3404117"/>
                    <a:ext cx="194610" cy="170382"/>
                    <a:chOff x="4855542" y="3404117"/>
                    <a:chExt cx="194610" cy="170382"/>
                  </a:xfrm>
                </p:grpSpPr>
                <p:sp>
                  <p:nvSpPr>
                    <p:cNvPr id="36" name="Freeform: Shape 14">
                      <a:extLst>
                        <a:ext uri="{FF2B5EF4-FFF2-40B4-BE49-F238E27FC236}">
                          <a16:creationId xmlns:a16="http://schemas.microsoft.com/office/drawing/2014/main" id="{9F596A01-14FE-FFCB-4221-386367A87CBF}"/>
                        </a:ext>
                      </a:extLst>
                    </p:cNvPr>
                    <p:cNvSpPr/>
                    <p:nvPr/>
                  </p:nvSpPr>
                  <p:spPr>
                    <a:xfrm rot="8249855">
                      <a:off x="4879088" y="3425378"/>
                      <a:ext cx="137140" cy="116536"/>
                    </a:xfrm>
                    <a:custGeom>
                      <a:avLst/>
                      <a:gdLst>
                        <a:gd name="connsiteX0" fmla="*/ 38366 w 76732"/>
                        <a:gd name="connsiteY0" fmla="*/ 0 h 65204"/>
                        <a:gd name="connsiteX1" fmla="*/ 76732 w 76732"/>
                        <a:gd name="connsiteY1" fmla="*/ 65204 h 65204"/>
                        <a:gd name="connsiteX2" fmla="*/ 0 w 76732"/>
                        <a:gd name="connsiteY2" fmla="*/ 65204 h 65204"/>
                        <a:gd name="connsiteX3" fmla="*/ 38366 w 76732"/>
                        <a:gd name="connsiteY3" fmla="*/ 0 h 65204"/>
                      </a:gdLst>
                      <a:ahLst/>
                      <a:cxnLst>
                        <a:cxn ang="0">
                          <a:pos x="connsiteX0" y="connsiteY0"/>
                        </a:cxn>
                        <a:cxn ang="0">
                          <a:pos x="connsiteX1" y="connsiteY1"/>
                        </a:cxn>
                        <a:cxn ang="0">
                          <a:pos x="connsiteX2" y="connsiteY2"/>
                        </a:cxn>
                        <a:cxn ang="0">
                          <a:pos x="connsiteX3" y="connsiteY3"/>
                        </a:cxn>
                      </a:cxnLst>
                      <a:rect l="l" t="t" r="r" b="b"/>
                      <a:pathLst>
                        <a:path w="76732" h="65204">
                          <a:moveTo>
                            <a:pt x="38366" y="0"/>
                          </a:moveTo>
                          <a:lnTo>
                            <a:pt x="76732" y="65204"/>
                          </a:lnTo>
                          <a:lnTo>
                            <a:pt x="0" y="65204"/>
                          </a:lnTo>
                          <a:lnTo>
                            <a:pt x="38366"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37" name="Freeform: Shape 15">
                      <a:extLst>
                        <a:ext uri="{FF2B5EF4-FFF2-40B4-BE49-F238E27FC236}">
                          <a16:creationId xmlns:a16="http://schemas.microsoft.com/office/drawing/2014/main" id="{F7A4A4A4-AA8C-75FA-D592-CD31049F51BD}"/>
                        </a:ext>
                      </a:extLst>
                    </p:cNvPr>
                    <p:cNvSpPr/>
                    <p:nvPr/>
                  </p:nvSpPr>
                  <p:spPr>
                    <a:xfrm rot="8249855">
                      <a:off x="4855542" y="3404117"/>
                      <a:ext cx="194610" cy="170382"/>
                    </a:xfrm>
                    <a:custGeom>
                      <a:avLst/>
                      <a:gdLst>
                        <a:gd name="connsiteX0" fmla="*/ 67970 w 553816"/>
                        <a:gd name="connsiteY0" fmla="*/ 0 h 353298"/>
                        <a:gd name="connsiteX1" fmla="*/ 77253 w 553816"/>
                        <a:gd name="connsiteY1" fmla="*/ 5312 h 353298"/>
                        <a:gd name="connsiteX2" fmla="*/ 134456 w 553816"/>
                        <a:gd name="connsiteY2" fmla="*/ 102523 h 353298"/>
                        <a:gd name="connsiteX3" fmla="*/ 134525 w 553816"/>
                        <a:gd name="connsiteY3" fmla="*/ 113464 h 353298"/>
                        <a:gd name="connsiteX4" fmla="*/ 125177 w 553816"/>
                        <a:gd name="connsiteY4" fmla="*/ 119019 h 353298"/>
                        <a:gd name="connsiteX5" fmla="*/ 81898 w 553816"/>
                        <a:gd name="connsiteY5" fmla="*/ 119019 h 353298"/>
                        <a:gd name="connsiteX6" fmla="*/ 171423 w 553816"/>
                        <a:gd name="connsiteY6" fmla="*/ 272152 h 353298"/>
                        <a:gd name="connsiteX7" fmla="*/ 331953 w 553816"/>
                        <a:gd name="connsiteY7" fmla="*/ 331817 h 353298"/>
                        <a:gd name="connsiteX8" fmla="*/ 441292 w 553816"/>
                        <a:gd name="connsiteY8" fmla="*/ 304985 h 353298"/>
                        <a:gd name="connsiteX9" fmla="*/ 534342 w 553816"/>
                        <a:gd name="connsiteY9" fmla="*/ 229131 h 353298"/>
                        <a:gd name="connsiteX10" fmla="*/ 544378 w 553816"/>
                        <a:gd name="connsiteY10" fmla="*/ 224786 h 353298"/>
                        <a:gd name="connsiteX11" fmla="*/ 553041 w 553816"/>
                        <a:gd name="connsiteY11" fmla="*/ 231461 h 353298"/>
                        <a:gd name="connsiteX12" fmla="*/ 551405 w 553816"/>
                        <a:gd name="connsiteY12" fmla="*/ 242271 h 353298"/>
                        <a:gd name="connsiteX13" fmla="*/ 450861 w 553816"/>
                        <a:gd name="connsiteY13" fmla="*/ 324258 h 353298"/>
                        <a:gd name="connsiteX14" fmla="*/ 331953 w 553816"/>
                        <a:gd name="connsiteY14" fmla="*/ 353298 h 353298"/>
                        <a:gd name="connsiteX15" fmla="*/ 157816 w 553816"/>
                        <a:gd name="connsiteY15" fmla="*/ 288853 h 353298"/>
                        <a:gd name="connsiteX16" fmla="*/ 60084 w 553816"/>
                        <a:gd name="connsiteY16" fmla="*/ 119019 h 353298"/>
                        <a:gd name="connsiteX17" fmla="*/ 10766 w 553816"/>
                        <a:gd name="connsiteY17" fmla="*/ 119019 h 353298"/>
                        <a:gd name="connsiteX18" fmla="*/ 1414 w 553816"/>
                        <a:gd name="connsiteY18" fmla="*/ 113464 h 353298"/>
                        <a:gd name="connsiteX19" fmla="*/ 1483 w 553816"/>
                        <a:gd name="connsiteY19" fmla="*/ 102586 h 353298"/>
                        <a:gd name="connsiteX20" fmla="*/ 58685 w 553816"/>
                        <a:gd name="connsiteY20" fmla="*/ 5312 h 353298"/>
                        <a:gd name="connsiteX21" fmla="*/ 67970 w 553816"/>
                        <a:gd name="connsiteY21" fmla="*/ 0 h 353298"/>
                        <a:gd name="connsiteX22" fmla="*/ 67970 w 553816"/>
                        <a:gd name="connsiteY22" fmla="*/ 32270 h 353298"/>
                        <a:gd name="connsiteX23" fmla="*/ 29604 w 553816"/>
                        <a:gd name="connsiteY23" fmla="*/ 97474 h 353298"/>
                        <a:gd name="connsiteX24" fmla="*/ 106336 w 553816"/>
                        <a:gd name="connsiteY24" fmla="*/ 97474 h 353298"/>
                        <a:gd name="connsiteX25" fmla="*/ 67970 w 553816"/>
                        <a:gd name="connsiteY25" fmla="*/ 32270 h 353298"/>
                        <a:gd name="connsiteX0" fmla="*/ 67970 w 558834"/>
                        <a:gd name="connsiteY0" fmla="*/ 0 h 353298"/>
                        <a:gd name="connsiteX1" fmla="*/ 77253 w 558834"/>
                        <a:gd name="connsiteY1" fmla="*/ 5312 h 353298"/>
                        <a:gd name="connsiteX2" fmla="*/ 134456 w 558834"/>
                        <a:gd name="connsiteY2" fmla="*/ 102523 h 353298"/>
                        <a:gd name="connsiteX3" fmla="*/ 134525 w 558834"/>
                        <a:gd name="connsiteY3" fmla="*/ 113464 h 353298"/>
                        <a:gd name="connsiteX4" fmla="*/ 125177 w 558834"/>
                        <a:gd name="connsiteY4" fmla="*/ 119019 h 353298"/>
                        <a:gd name="connsiteX5" fmla="*/ 81898 w 558834"/>
                        <a:gd name="connsiteY5" fmla="*/ 119019 h 353298"/>
                        <a:gd name="connsiteX6" fmla="*/ 171423 w 558834"/>
                        <a:gd name="connsiteY6" fmla="*/ 272152 h 353298"/>
                        <a:gd name="connsiteX7" fmla="*/ 331953 w 558834"/>
                        <a:gd name="connsiteY7" fmla="*/ 331817 h 353298"/>
                        <a:gd name="connsiteX8" fmla="*/ 441292 w 558834"/>
                        <a:gd name="connsiteY8" fmla="*/ 304985 h 353298"/>
                        <a:gd name="connsiteX9" fmla="*/ 534342 w 558834"/>
                        <a:gd name="connsiteY9" fmla="*/ 229131 h 353298"/>
                        <a:gd name="connsiteX10" fmla="*/ 544378 w 558834"/>
                        <a:gd name="connsiteY10" fmla="*/ 224786 h 353298"/>
                        <a:gd name="connsiteX11" fmla="*/ 553041 w 558834"/>
                        <a:gd name="connsiteY11" fmla="*/ 231461 h 353298"/>
                        <a:gd name="connsiteX12" fmla="*/ 450861 w 558834"/>
                        <a:gd name="connsiteY12" fmla="*/ 324258 h 353298"/>
                        <a:gd name="connsiteX13" fmla="*/ 331953 w 558834"/>
                        <a:gd name="connsiteY13" fmla="*/ 353298 h 353298"/>
                        <a:gd name="connsiteX14" fmla="*/ 157816 w 558834"/>
                        <a:gd name="connsiteY14" fmla="*/ 288853 h 353298"/>
                        <a:gd name="connsiteX15" fmla="*/ 60084 w 558834"/>
                        <a:gd name="connsiteY15" fmla="*/ 119019 h 353298"/>
                        <a:gd name="connsiteX16" fmla="*/ 10766 w 558834"/>
                        <a:gd name="connsiteY16" fmla="*/ 119019 h 353298"/>
                        <a:gd name="connsiteX17" fmla="*/ 1414 w 558834"/>
                        <a:gd name="connsiteY17" fmla="*/ 113464 h 353298"/>
                        <a:gd name="connsiteX18" fmla="*/ 1483 w 558834"/>
                        <a:gd name="connsiteY18" fmla="*/ 102586 h 353298"/>
                        <a:gd name="connsiteX19" fmla="*/ 58685 w 558834"/>
                        <a:gd name="connsiteY19" fmla="*/ 5312 h 353298"/>
                        <a:gd name="connsiteX20" fmla="*/ 67970 w 558834"/>
                        <a:gd name="connsiteY20" fmla="*/ 0 h 353298"/>
                        <a:gd name="connsiteX21" fmla="*/ 67970 w 558834"/>
                        <a:gd name="connsiteY21" fmla="*/ 32270 h 353298"/>
                        <a:gd name="connsiteX22" fmla="*/ 29604 w 558834"/>
                        <a:gd name="connsiteY22" fmla="*/ 97474 h 353298"/>
                        <a:gd name="connsiteX23" fmla="*/ 106336 w 558834"/>
                        <a:gd name="connsiteY23" fmla="*/ 97474 h 353298"/>
                        <a:gd name="connsiteX24" fmla="*/ 67970 w 558834"/>
                        <a:gd name="connsiteY24" fmla="*/ 32270 h 353298"/>
                        <a:gd name="connsiteX0" fmla="*/ 67970 w 549010"/>
                        <a:gd name="connsiteY0" fmla="*/ 0 h 353298"/>
                        <a:gd name="connsiteX1" fmla="*/ 77253 w 549010"/>
                        <a:gd name="connsiteY1" fmla="*/ 5312 h 353298"/>
                        <a:gd name="connsiteX2" fmla="*/ 134456 w 549010"/>
                        <a:gd name="connsiteY2" fmla="*/ 102523 h 353298"/>
                        <a:gd name="connsiteX3" fmla="*/ 134525 w 549010"/>
                        <a:gd name="connsiteY3" fmla="*/ 113464 h 353298"/>
                        <a:gd name="connsiteX4" fmla="*/ 125177 w 549010"/>
                        <a:gd name="connsiteY4" fmla="*/ 119019 h 353298"/>
                        <a:gd name="connsiteX5" fmla="*/ 81898 w 549010"/>
                        <a:gd name="connsiteY5" fmla="*/ 119019 h 353298"/>
                        <a:gd name="connsiteX6" fmla="*/ 171423 w 549010"/>
                        <a:gd name="connsiteY6" fmla="*/ 272152 h 353298"/>
                        <a:gd name="connsiteX7" fmla="*/ 331953 w 549010"/>
                        <a:gd name="connsiteY7" fmla="*/ 331817 h 353298"/>
                        <a:gd name="connsiteX8" fmla="*/ 441292 w 549010"/>
                        <a:gd name="connsiteY8" fmla="*/ 304985 h 353298"/>
                        <a:gd name="connsiteX9" fmla="*/ 534342 w 549010"/>
                        <a:gd name="connsiteY9" fmla="*/ 229131 h 353298"/>
                        <a:gd name="connsiteX10" fmla="*/ 544378 w 549010"/>
                        <a:gd name="connsiteY10" fmla="*/ 224786 h 353298"/>
                        <a:gd name="connsiteX11" fmla="*/ 450861 w 549010"/>
                        <a:gd name="connsiteY11" fmla="*/ 324258 h 353298"/>
                        <a:gd name="connsiteX12" fmla="*/ 331953 w 549010"/>
                        <a:gd name="connsiteY12" fmla="*/ 353298 h 353298"/>
                        <a:gd name="connsiteX13" fmla="*/ 157816 w 549010"/>
                        <a:gd name="connsiteY13" fmla="*/ 288853 h 353298"/>
                        <a:gd name="connsiteX14" fmla="*/ 60084 w 549010"/>
                        <a:gd name="connsiteY14" fmla="*/ 119019 h 353298"/>
                        <a:gd name="connsiteX15" fmla="*/ 10766 w 549010"/>
                        <a:gd name="connsiteY15" fmla="*/ 119019 h 353298"/>
                        <a:gd name="connsiteX16" fmla="*/ 1414 w 549010"/>
                        <a:gd name="connsiteY16" fmla="*/ 113464 h 353298"/>
                        <a:gd name="connsiteX17" fmla="*/ 1483 w 549010"/>
                        <a:gd name="connsiteY17" fmla="*/ 102586 h 353298"/>
                        <a:gd name="connsiteX18" fmla="*/ 58685 w 549010"/>
                        <a:gd name="connsiteY18" fmla="*/ 5312 h 353298"/>
                        <a:gd name="connsiteX19" fmla="*/ 67970 w 549010"/>
                        <a:gd name="connsiteY19" fmla="*/ 0 h 353298"/>
                        <a:gd name="connsiteX20" fmla="*/ 67970 w 549010"/>
                        <a:gd name="connsiteY20" fmla="*/ 32270 h 353298"/>
                        <a:gd name="connsiteX21" fmla="*/ 29604 w 549010"/>
                        <a:gd name="connsiteY21" fmla="*/ 97474 h 353298"/>
                        <a:gd name="connsiteX22" fmla="*/ 106336 w 549010"/>
                        <a:gd name="connsiteY22" fmla="*/ 97474 h 353298"/>
                        <a:gd name="connsiteX23" fmla="*/ 67970 w 549010"/>
                        <a:gd name="connsiteY23" fmla="*/ 32270 h 353298"/>
                        <a:gd name="connsiteX0" fmla="*/ 67970 w 534378"/>
                        <a:gd name="connsiteY0" fmla="*/ 0 h 353298"/>
                        <a:gd name="connsiteX1" fmla="*/ 77253 w 534378"/>
                        <a:gd name="connsiteY1" fmla="*/ 5312 h 353298"/>
                        <a:gd name="connsiteX2" fmla="*/ 134456 w 534378"/>
                        <a:gd name="connsiteY2" fmla="*/ 102523 h 353298"/>
                        <a:gd name="connsiteX3" fmla="*/ 134525 w 534378"/>
                        <a:gd name="connsiteY3" fmla="*/ 113464 h 353298"/>
                        <a:gd name="connsiteX4" fmla="*/ 125177 w 534378"/>
                        <a:gd name="connsiteY4" fmla="*/ 119019 h 353298"/>
                        <a:gd name="connsiteX5" fmla="*/ 81898 w 534378"/>
                        <a:gd name="connsiteY5" fmla="*/ 119019 h 353298"/>
                        <a:gd name="connsiteX6" fmla="*/ 171423 w 534378"/>
                        <a:gd name="connsiteY6" fmla="*/ 272152 h 353298"/>
                        <a:gd name="connsiteX7" fmla="*/ 331953 w 534378"/>
                        <a:gd name="connsiteY7" fmla="*/ 331817 h 353298"/>
                        <a:gd name="connsiteX8" fmla="*/ 441292 w 534378"/>
                        <a:gd name="connsiteY8" fmla="*/ 304985 h 353298"/>
                        <a:gd name="connsiteX9" fmla="*/ 534342 w 534378"/>
                        <a:gd name="connsiteY9" fmla="*/ 229131 h 353298"/>
                        <a:gd name="connsiteX10" fmla="*/ 450861 w 534378"/>
                        <a:gd name="connsiteY10" fmla="*/ 324258 h 353298"/>
                        <a:gd name="connsiteX11" fmla="*/ 331953 w 534378"/>
                        <a:gd name="connsiteY11" fmla="*/ 353298 h 353298"/>
                        <a:gd name="connsiteX12" fmla="*/ 157816 w 534378"/>
                        <a:gd name="connsiteY12" fmla="*/ 288853 h 353298"/>
                        <a:gd name="connsiteX13" fmla="*/ 60084 w 534378"/>
                        <a:gd name="connsiteY13" fmla="*/ 119019 h 353298"/>
                        <a:gd name="connsiteX14" fmla="*/ 10766 w 534378"/>
                        <a:gd name="connsiteY14" fmla="*/ 119019 h 353298"/>
                        <a:gd name="connsiteX15" fmla="*/ 1414 w 534378"/>
                        <a:gd name="connsiteY15" fmla="*/ 113464 h 353298"/>
                        <a:gd name="connsiteX16" fmla="*/ 1483 w 534378"/>
                        <a:gd name="connsiteY16" fmla="*/ 102586 h 353298"/>
                        <a:gd name="connsiteX17" fmla="*/ 58685 w 534378"/>
                        <a:gd name="connsiteY17" fmla="*/ 5312 h 353298"/>
                        <a:gd name="connsiteX18" fmla="*/ 67970 w 534378"/>
                        <a:gd name="connsiteY18" fmla="*/ 0 h 353298"/>
                        <a:gd name="connsiteX19" fmla="*/ 67970 w 534378"/>
                        <a:gd name="connsiteY19" fmla="*/ 32270 h 353298"/>
                        <a:gd name="connsiteX20" fmla="*/ 29604 w 534378"/>
                        <a:gd name="connsiteY20" fmla="*/ 97474 h 353298"/>
                        <a:gd name="connsiteX21" fmla="*/ 106336 w 534378"/>
                        <a:gd name="connsiteY21" fmla="*/ 97474 h 353298"/>
                        <a:gd name="connsiteX22" fmla="*/ 67970 w 534378"/>
                        <a:gd name="connsiteY22" fmla="*/ 32270 h 353298"/>
                        <a:gd name="connsiteX0" fmla="*/ 67970 w 461079"/>
                        <a:gd name="connsiteY0" fmla="*/ 0 h 353298"/>
                        <a:gd name="connsiteX1" fmla="*/ 77253 w 461079"/>
                        <a:gd name="connsiteY1" fmla="*/ 5312 h 353298"/>
                        <a:gd name="connsiteX2" fmla="*/ 134456 w 461079"/>
                        <a:gd name="connsiteY2" fmla="*/ 102523 h 353298"/>
                        <a:gd name="connsiteX3" fmla="*/ 134525 w 461079"/>
                        <a:gd name="connsiteY3" fmla="*/ 113464 h 353298"/>
                        <a:gd name="connsiteX4" fmla="*/ 125177 w 461079"/>
                        <a:gd name="connsiteY4" fmla="*/ 119019 h 353298"/>
                        <a:gd name="connsiteX5" fmla="*/ 81898 w 461079"/>
                        <a:gd name="connsiteY5" fmla="*/ 119019 h 353298"/>
                        <a:gd name="connsiteX6" fmla="*/ 171423 w 461079"/>
                        <a:gd name="connsiteY6" fmla="*/ 272152 h 353298"/>
                        <a:gd name="connsiteX7" fmla="*/ 331953 w 461079"/>
                        <a:gd name="connsiteY7" fmla="*/ 331817 h 353298"/>
                        <a:gd name="connsiteX8" fmla="*/ 441292 w 461079"/>
                        <a:gd name="connsiteY8" fmla="*/ 304985 h 353298"/>
                        <a:gd name="connsiteX9" fmla="*/ 450861 w 461079"/>
                        <a:gd name="connsiteY9" fmla="*/ 324258 h 353298"/>
                        <a:gd name="connsiteX10" fmla="*/ 331953 w 461079"/>
                        <a:gd name="connsiteY10" fmla="*/ 353298 h 353298"/>
                        <a:gd name="connsiteX11" fmla="*/ 157816 w 461079"/>
                        <a:gd name="connsiteY11" fmla="*/ 288853 h 353298"/>
                        <a:gd name="connsiteX12" fmla="*/ 60084 w 461079"/>
                        <a:gd name="connsiteY12" fmla="*/ 119019 h 353298"/>
                        <a:gd name="connsiteX13" fmla="*/ 10766 w 461079"/>
                        <a:gd name="connsiteY13" fmla="*/ 119019 h 353298"/>
                        <a:gd name="connsiteX14" fmla="*/ 1414 w 461079"/>
                        <a:gd name="connsiteY14" fmla="*/ 113464 h 353298"/>
                        <a:gd name="connsiteX15" fmla="*/ 1483 w 461079"/>
                        <a:gd name="connsiteY15" fmla="*/ 102586 h 353298"/>
                        <a:gd name="connsiteX16" fmla="*/ 58685 w 461079"/>
                        <a:gd name="connsiteY16" fmla="*/ 5312 h 353298"/>
                        <a:gd name="connsiteX17" fmla="*/ 67970 w 461079"/>
                        <a:gd name="connsiteY17" fmla="*/ 0 h 353298"/>
                        <a:gd name="connsiteX18" fmla="*/ 67970 w 461079"/>
                        <a:gd name="connsiteY18" fmla="*/ 32270 h 353298"/>
                        <a:gd name="connsiteX19" fmla="*/ 29604 w 461079"/>
                        <a:gd name="connsiteY19" fmla="*/ 97474 h 353298"/>
                        <a:gd name="connsiteX20" fmla="*/ 106336 w 461079"/>
                        <a:gd name="connsiteY20" fmla="*/ 97474 h 353298"/>
                        <a:gd name="connsiteX21" fmla="*/ 67970 w 461079"/>
                        <a:gd name="connsiteY21" fmla="*/ 32270 h 353298"/>
                        <a:gd name="connsiteX0" fmla="*/ 67970 w 441292"/>
                        <a:gd name="connsiteY0" fmla="*/ 0 h 353408"/>
                        <a:gd name="connsiteX1" fmla="*/ 77253 w 441292"/>
                        <a:gd name="connsiteY1" fmla="*/ 5312 h 353408"/>
                        <a:gd name="connsiteX2" fmla="*/ 134456 w 441292"/>
                        <a:gd name="connsiteY2" fmla="*/ 102523 h 353408"/>
                        <a:gd name="connsiteX3" fmla="*/ 134525 w 441292"/>
                        <a:gd name="connsiteY3" fmla="*/ 113464 h 353408"/>
                        <a:gd name="connsiteX4" fmla="*/ 125177 w 441292"/>
                        <a:gd name="connsiteY4" fmla="*/ 119019 h 353408"/>
                        <a:gd name="connsiteX5" fmla="*/ 81898 w 441292"/>
                        <a:gd name="connsiteY5" fmla="*/ 119019 h 353408"/>
                        <a:gd name="connsiteX6" fmla="*/ 171423 w 441292"/>
                        <a:gd name="connsiteY6" fmla="*/ 272152 h 353408"/>
                        <a:gd name="connsiteX7" fmla="*/ 331953 w 441292"/>
                        <a:gd name="connsiteY7" fmla="*/ 331817 h 353408"/>
                        <a:gd name="connsiteX8" fmla="*/ 441292 w 441292"/>
                        <a:gd name="connsiteY8" fmla="*/ 304985 h 353408"/>
                        <a:gd name="connsiteX9" fmla="*/ 331953 w 441292"/>
                        <a:gd name="connsiteY9" fmla="*/ 353298 h 353408"/>
                        <a:gd name="connsiteX10" fmla="*/ 157816 w 441292"/>
                        <a:gd name="connsiteY10" fmla="*/ 288853 h 353408"/>
                        <a:gd name="connsiteX11" fmla="*/ 60084 w 441292"/>
                        <a:gd name="connsiteY11" fmla="*/ 119019 h 353408"/>
                        <a:gd name="connsiteX12" fmla="*/ 10766 w 441292"/>
                        <a:gd name="connsiteY12" fmla="*/ 119019 h 353408"/>
                        <a:gd name="connsiteX13" fmla="*/ 1414 w 441292"/>
                        <a:gd name="connsiteY13" fmla="*/ 113464 h 353408"/>
                        <a:gd name="connsiteX14" fmla="*/ 1483 w 441292"/>
                        <a:gd name="connsiteY14" fmla="*/ 102586 h 353408"/>
                        <a:gd name="connsiteX15" fmla="*/ 58685 w 441292"/>
                        <a:gd name="connsiteY15" fmla="*/ 5312 h 353408"/>
                        <a:gd name="connsiteX16" fmla="*/ 67970 w 441292"/>
                        <a:gd name="connsiteY16" fmla="*/ 0 h 353408"/>
                        <a:gd name="connsiteX17" fmla="*/ 67970 w 441292"/>
                        <a:gd name="connsiteY17" fmla="*/ 32270 h 353408"/>
                        <a:gd name="connsiteX18" fmla="*/ 29604 w 441292"/>
                        <a:gd name="connsiteY18" fmla="*/ 97474 h 353408"/>
                        <a:gd name="connsiteX19" fmla="*/ 106336 w 441292"/>
                        <a:gd name="connsiteY19" fmla="*/ 97474 h 353408"/>
                        <a:gd name="connsiteX20" fmla="*/ 67970 w 441292"/>
                        <a:gd name="connsiteY20" fmla="*/ 32270 h 353408"/>
                        <a:gd name="connsiteX0" fmla="*/ 67970 w 352878"/>
                        <a:gd name="connsiteY0" fmla="*/ 0 h 355138"/>
                        <a:gd name="connsiteX1" fmla="*/ 77253 w 352878"/>
                        <a:gd name="connsiteY1" fmla="*/ 5312 h 355138"/>
                        <a:gd name="connsiteX2" fmla="*/ 134456 w 352878"/>
                        <a:gd name="connsiteY2" fmla="*/ 102523 h 355138"/>
                        <a:gd name="connsiteX3" fmla="*/ 134525 w 352878"/>
                        <a:gd name="connsiteY3" fmla="*/ 113464 h 355138"/>
                        <a:gd name="connsiteX4" fmla="*/ 125177 w 352878"/>
                        <a:gd name="connsiteY4" fmla="*/ 119019 h 355138"/>
                        <a:gd name="connsiteX5" fmla="*/ 81898 w 352878"/>
                        <a:gd name="connsiteY5" fmla="*/ 119019 h 355138"/>
                        <a:gd name="connsiteX6" fmla="*/ 171423 w 352878"/>
                        <a:gd name="connsiteY6" fmla="*/ 272152 h 355138"/>
                        <a:gd name="connsiteX7" fmla="*/ 331953 w 352878"/>
                        <a:gd name="connsiteY7" fmla="*/ 331817 h 355138"/>
                        <a:gd name="connsiteX8" fmla="*/ 331953 w 352878"/>
                        <a:gd name="connsiteY8" fmla="*/ 353298 h 355138"/>
                        <a:gd name="connsiteX9" fmla="*/ 157816 w 352878"/>
                        <a:gd name="connsiteY9" fmla="*/ 288853 h 355138"/>
                        <a:gd name="connsiteX10" fmla="*/ 60084 w 352878"/>
                        <a:gd name="connsiteY10" fmla="*/ 119019 h 355138"/>
                        <a:gd name="connsiteX11" fmla="*/ 10766 w 352878"/>
                        <a:gd name="connsiteY11" fmla="*/ 119019 h 355138"/>
                        <a:gd name="connsiteX12" fmla="*/ 1414 w 352878"/>
                        <a:gd name="connsiteY12" fmla="*/ 113464 h 355138"/>
                        <a:gd name="connsiteX13" fmla="*/ 1483 w 352878"/>
                        <a:gd name="connsiteY13" fmla="*/ 102586 h 355138"/>
                        <a:gd name="connsiteX14" fmla="*/ 58685 w 352878"/>
                        <a:gd name="connsiteY14" fmla="*/ 5312 h 355138"/>
                        <a:gd name="connsiteX15" fmla="*/ 67970 w 352878"/>
                        <a:gd name="connsiteY15" fmla="*/ 0 h 355138"/>
                        <a:gd name="connsiteX16" fmla="*/ 67970 w 352878"/>
                        <a:gd name="connsiteY16" fmla="*/ 32270 h 355138"/>
                        <a:gd name="connsiteX17" fmla="*/ 29604 w 352878"/>
                        <a:gd name="connsiteY17" fmla="*/ 97474 h 355138"/>
                        <a:gd name="connsiteX18" fmla="*/ 106336 w 352878"/>
                        <a:gd name="connsiteY18" fmla="*/ 97474 h 355138"/>
                        <a:gd name="connsiteX19" fmla="*/ 67970 w 352878"/>
                        <a:gd name="connsiteY19" fmla="*/ 32270 h 355138"/>
                        <a:gd name="connsiteX0" fmla="*/ 67970 w 331984"/>
                        <a:gd name="connsiteY0" fmla="*/ 0 h 353500"/>
                        <a:gd name="connsiteX1" fmla="*/ 77253 w 331984"/>
                        <a:gd name="connsiteY1" fmla="*/ 5312 h 353500"/>
                        <a:gd name="connsiteX2" fmla="*/ 134456 w 331984"/>
                        <a:gd name="connsiteY2" fmla="*/ 102523 h 353500"/>
                        <a:gd name="connsiteX3" fmla="*/ 134525 w 331984"/>
                        <a:gd name="connsiteY3" fmla="*/ 113464 h 353500"/>
                        <a:gd name="connsiteX4" fmla="*/ 125177 w 331984"/>
                        <a:gd name="connsiteY4" fmla="*/ 119019 h 353500"/>
                        <a:gd name="connsiteX5" fmla="*/ 81898 w 331984"/>
                        <a:gd name="connsiteY5" fmla="*/ 119019 h 353500"/>
                        <a:gd name="connsiteX6" fmla="*/ 171423 w 331984"/>
                        <a:gd name="connsiteY6" fmla="*/ 272152 h 353500"/>
                        <a:gd name="connsiteX7" fmla="*/ 331953 w 331984"/>
                        <a:gd name="connsiteY7" fmla="*/ 353298 h 353500"/>
                        <a:gd name="connsiteX8" fmla="*/ 157816 w 331984"/>
                        <a:gd name="connsiteY8" fmla="*/ 288853 h 353500"/>
                        <a:gd name="connsiteX9" fmla="*/ 60084 w 331984"/>
                        <a:gd name="connsiteY9" fmla="*/ 119019 h 353500"/>
                        <a:gd name="connsiteX10" fmla="*/ 10766 w 331984"/>
                        <a:gd name="connsiteY10" fmla="*/ 119019 h 353500"/>
                        <a:gd name="connsiteX11" fmla="*/ 1414 w 331984"/>
                        <a:gd name="connsiteY11" fmla="*/ 113464 h 353500"/>
                        <a:gd name="connsiteX12" fmla="*/ 1483 w 331984"/>
                        <a:gd name="connsiteY12" fmla="*/ 102586 h 353500"/>
                        <a:gd name="connsiteX13" fmla="*/ 58685 w 331984"/>
                        <a:gd name="connsiteY13" fmla="*/ 5312 h 353500"/>
                        <a:gd name="connsiteX14" fmla="*/ 67970 w 331984"/>
                        <a:gd name="connsiteY14" fmla="*/ 0 h 353500"/>
                        <a:gd name="connsiteX15" fmla="*/ 67970 w 331984"/>
                        <a:gd name="connsiteY15" fmla="*/ 32270 h 353500"/>
                        <a:gd name="connsiteX16" fmla="*/ 29604 w 331984"/>
                        <a:gd name="connsiteY16" fmla="*/ 97474 h 353500"/>
                        <a:gd name="connsiteX17" fmla="*/ 106336 w 331984"/>
                        <a:gd name="connsiteY17" fmla="*/ 97474 h 353500"/>
                        <a:gd name="connsiteX18" fmla="*/ 67970 w 331984"/>
                        <a:gd name="connsiteY18" fmla="*/ 32270 h 353500"/>
                        <a:gd name="connsiteX0" fmla="*/ 67970 w 177643"/>
                        <a:gd name="connsiteY0" fmla="*/ 0 h 302255"/>
                        <a:gd name="connsiteX1" fmla="*/ 77253 w 177643"/>
                        <a:gd name="connsiteY1" fmla="*/ 5312 h 302255"/>
                        <a:gd name="connsiteX2" fmla="*/ 134456 w 177643"/>
                        <a:gd name="connsiteY2" fmla="*/ 102523 h 302255"/>
                        <a:gd name="connsiteX3" fmla="*/ 134525 w 177643"/>
                        <a:gd name="connsiteY3" fmla="*/ 113464 h 302255"/>
                        <a:gd name="connsiteX4" fmla="*/ 125177 w 177643"/>
                        <a:gd name="connsiteY4" fmla="*/ 119019 h 302255"/>
                        <a:gd name="connsiteX5" fmla="*/ 81898 w 177643"/>
                        <a:gd name="connsiteY5" fmla="*/ 119019 h 302255"/>
                        <a:gd name="connsiteX6" fmla="*/ 171423 w 177643"/>
                        <a:gd name="connsiteY6" fmla="*/ 272152 h 302255"/>
                        <a:gd name="connsiteX7" fmla="*/ 157816 w 177643"/>
                        <a:gd name="connsiteY7" fmla="*/ 288853 h 302255"/>
                        <a:gd name="connsiteX8" fmla="*/ 60084 w 177643"/>
                        <a:gd name="connsiteY8" fmla="*/ 119019 h 302255"/>
                        <a:gd name="connsiteX9" fmla="*/ 10766 w 177643"/>
                        <a:gd name="connsiteY9" fmla="*/ 119019 h 302255"/>
                        <a:gd name="connsiteX10" fmla="*/ 1414 w 177643"/>
                        <a:gd name="connsiteY10" fmla="*/ 113464 h 302255"/>
                        <a:gd name="connsiteX11" fmla="*/ 1483 w 177643"/>
                        <a:gd name="connsiteY11" fmla="*/ 102586 h 302255"/>
                        <a:gd name="connsiteX12" fmla="*/ 58685 w 177643"/>
                        <a:gd name="connsiteY12" fmla="*/ 5312 h 302255"/>
                        <a:gd name="connsiteX13" fmla="*/ 67970 w 177643"/>
                        <a:gd name="connsiteY13" fmla="*/ 0 h 302255"/>
                        <a:gd name="connsiteX14" fmla="*/ 67970 w 177643"/>
                        <a:gd name="connsiteY14" fmla="*/ 32270 h 302255"/>
                        <a:gd name="connsiteX15" fmla="*/ 29604 w 177643"/>
                        <a:gd name="connsiteY15" fmla="*/ 97474 h 302255"/>
                        <a:gd name="connsiteX16" fmla="*/ 106336 w 177643"/>
                        <a:gd name="connsiteY16" fmla="*/ 97474 h 302255"/>
                        <a:gd name="connsiteX17" fmla="*/ 67970 w 177643"/>
                        <a:gd name="connsiteY17" fmla="*/ 32270 h 302255"/>
                        <a:gd name="connsiteX0" fmla="*/ 67970 w 171538"/>
                        <a:gd name="connsiteY0" fmla="*/ 0 h 272152"/>
                        <a:gd name="connsiteX1" fmla="*/ 77253 w 171538"/>
                        <a:gd name="connsiteY1" fmla="*/ 5312 h 272152"/>
                        <a:gd name="connsiteX2" fmla="*/ 134456 w 171538"/>
                        <a:gd name="connsiteY2" fmla="*/ 102523 h 272152"/>
                        <a:gd name="connsiteX3" fmla="*/ 134525 w 171538"/>
                        <a:gd name="connsiteY3" fmla="*/ 113464 h 272152"/>
                        <a:gd name="connsiteX4" fmla="*/ 125177 w 171538"/>
                        <a:gd name="connsiteY4" fmla="*/ 119019 h 272152"/>
                        <a:gd name="connsiteX5" fmla="*/ 81898 w 171538"/>
                        <a:gd name="connsiteY5" fmla="*/ 119019 h 272152"/>
                        <a:gd name="connsiteX6" fmla="*/ 171423 w 171538"/>
                        <a:gd name="connsiteY6" fmla="*/ 272152 h 272152"/>
                        <a:gd name="connsiteX7" fmla="*/ 60084 w 171538"/>
                        <a:gd name="connsiteY7" fmla="*/ 119019 h 272152"/>
                        <a:gd name="connsiteX8" fmla="*/ 10766 w 171538"/>
                        <a:gd name="connsiteY8" fmla="*/ 119019 h 272152"/>
                        <a:gd name="connsiteX9" fmla="*/ 1414 w 171538"/>
                        <a:gd name="connsiteY9" fmla="*/ 113464 h 272152"/>
                        <a:gd name="connsiteX10" fmla="*/ 1483 w 171538"/>
                        <a:gd name="connsiteY10" fmla="*/ 102586 h 272152"/>
                        <a:gd name="connsiteX11" fmla="*/ 58685 w 171538"/>
                        <a:gd name="connsiteY11" fmla="*/ 5312 h 272152"/>
                        <a:gd name="connsiteX12" fmla="*/ 67970 w 171538"/>
                        <a:gd name="connsiteY12" fmla="*/ 0 h 272152"/>
                        <a:gd name="connsiteX13" fmla="*/ 67970 w 171538"/>
                        <a:gd name="connsiteY13" fmla="*/ 32270 h 272152"/>
                        <a:gd name="connsiteX14" fmla="*/ 29604 w 171538"/>
                        <a:gd name="connsiteY14" fmla="*/ 97474 h 272152"/>
                        <a:gd name="connsiteX15" fmla="*/ 106336 w 171538"/>
                        <a:gd name="connsiteY15" fmla="*/ 97474 h 272152"/>
                        <a:gd name="connsiteX16" fmla="*/ 67970 w 171538"/>
                        <a:gd name="connsiteY16" fmla="*/ 32270 h 272152"/>
                        <a:gd name="connsiteX0" fmla="*/ 67970 w 135944"/>
                        <a:gd name="connsiteY0" fmla="*/ 0 h 119019"/>
                        <a:gd name="connsiteX1" fmla="*/ 77253 w 135944"/>
                        <a:gd name="connsiteY1" fmla="*/ 5312 h 119019"/>
                        <a:gd name="connsiteX2" fmla="*/ 134456 w 135944"/>
                        <a:gd name="connsiteY2" fmla="*/ 102523 h 119019"/>
                        <a:gd name="connsiteX3" fmla="*/ 134525 w 135944"/>
                        <a:gd name="connsiteY3" fmla="*/ 113464 h 119019"/>
                        <a:gd name="connsiteX4" fmla="*/ 125177 w 135944"/>
                        <a:gd name="connsiteY4" fmla="*/ 119019 h 119019"/>
                        <a:gd name="connsiteX5" fmla="*/ 81898 w 135944"/>
                        <a:gd name="connsiteY5" fmla="*/ 119019 h 119019"/>
                        <a:gd name="connsiteX6" fmla="*/ 60084 w 135944"/>
                        <a:gd name="connsiteY6" fmla="*/ 119019 h 119019"/>
                        <a:gd name="connsiteX7" fmla="*/ 10766 w 135944"/>
                        <a:gd name="connsiteY7" fmla="*/ 119019 h 119019"/>
                        <a:gd name="connsiteX8" fmla="*/ 1414 w 135944"/>
                        <a:gd name="connsiteY8" fmla="*/ 113464 h 119019"/>
                        <a:gd name="connsiteX9" fmla="*/ 1483 w 135944"/>
                        <a:gd name="connsiteY9" fmla="*/ 102586 h 119019"/>
                        <a:gd name="connsiteX10" fmla="*/ 58685 w 135944"/>
                        <a:gd name="connsiteY10" fmla="*/ 5312 h 119019"/>
                        <a:gd name="connsiteX11" fmla="*/ 67970 w 135944"/>
                        <a:gd name="connsiteY11" fmla="*/ 0 h 119019"/>
                        <a:gd name="connsiteX12" fmla="*/ 67970 w 135944"/>
                        <a:gd name="connsiteY12" fmla="*/ 32270 h 119019"/>
                        <a:gd name="connsiteX13" fmla="*/ 29604 w 135944"/>
                        <a:gd name="connsiteY13" fmla="*/ 97474 h 119019"/>
                        <a:gd name="connsiteX14" fmla="*/ 106336 w 135944"/>
                        <a:gd name="connsiteY14" fmla="*/ 97474 h 119019"/>
                        <a:gd name="connsiteX15" fmla="*/ 67970 w 135944"/>
                        <a:gd name="connsiteY15" fmla="*/ 32270 h 11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5944" h="119019">
                          <a:moveTo>
                            <a:pt x="67970" y="0"/>
                          </a:moveTo>
                          <a:cubicBezTo>
                            <a:pt x="71789" y="0"/>
                            <a:pt x="75318" y="2020"/>
                            <a:pt x="77253" y="5312"/>
                          </a:cubicBezTo>
                          <a:lnTo>
                            <a:pt x="134456" y="102523"/>
                          </a:lnTo>
                          <a:cubicBezTo>
                            <a:pt x="136418" y="105899"/>
                            <a:pt x="136439" y="110060"/>
                            <a:pt x="134525" y="113464"/>
                          </a:cubicBezTo>
                          <a:cubicBezTo>
                            <a:pt x="132621" y="116845"/>
                            <a:pt x="129059" y="118966"/>
                            <a:pt x="125177" y="119019"/>
                          </a:cubicBezTo>
                          <a:lnTo>
                            <a:pt x="81898" y="119019"/>
                          </a:lnTo>
                          <a:lnTo>
                            <a:pt x="60084" y="119019"/>
                          </a:lnTo>
                          <a:lnTo>
                            <a:pt x="10766" y="119019"/>
                          </a:lnTo>
                          <a:cubicBezTo>
                            <a:pt x="6885" y="118955"/>
                            <a:pt x="3324" y="116845"/>
                            <a:pt x="1414" y="113464"/>
                          </a:cubicBezTo>
                          <a:cubicBezTo>
                            <a:pt x="-495" y="110081"/>
                            <a:pt x="-468" y="105942"/>
                            <a:pt x="1483" y="102586"/>
                          </a:cubicBezTo>
                          <a:lnTo>
                            <a:pt x="58685" y="5312"/>
                          </a:lnTo>
                          <a:cubicBezTo>
                            <a:pt x="60622" y="2020"/>
                            <a:pt x="64156" y="0"/>
                            <a:pt x="67970" y="0"/>
                          </a:cubicBezTo>
                          <a:close/>
                          <a:moveTo>
                            <a:pt x="67970" y="32270"/>
                          </a:moveTo>
                          <a:lnTo>
                            <a:pt x="29604" y="97474"/>
                          </a:lnTo>
                          <a:lnTo>
                            <a:pt x="106336" y="97474"/>
                          </a:lnTo>
                          <a:lnTo>
                            <a:pt x="67970" y="32270"/>
                          </a:lnTo>
                          <a:close/>
                        </a:path>
                      </a:pathLst>
                    </a:custGeom>
                    <a:solidFill>
                      <a:schemeClr val="tx1">
                        <a:lumMod val="85000"/>
                        <a:lumOff val="15000"/>
                      </a:schemeClr>
                    </a:solidFill>
                    <a:ln>
                      <a:solidFill>
                        <a:srgbClr val="7D49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grpSp>
        <p:grpSp>
          <p:nvGrpSpPr>
            <p:cNvPr id="150" name="Group 149">
              <a:extLst>
                <a:ext uri="{FF2B5EF4-FFF2-40B4-BE49-F238E27FC236}">
                  <a16:creationId xmlns:a16="http://schemas.microsoft.com/office/drawing/2014/main" id="{A27689F9-B839-9459-D5CE-6E4E55A9AF03}"/>
                </a:ext>
              </a:extLst>
            </p:cNvPr>
            <p:cNvGrpSpPr/>
            <p:nvPr/>
          </p:nvGrpSpPr>
          <p:grpSpPr>
            <a:xfrm>
              <a:off x="3372903" y="2292789"/>
              <a:ext cx="1220207" cy="1953070"/>
              <a:chOff x="1698689" y="2098333"/>
              <a:chExt cx="1220207" cy="1953070"/>
            </a:xfrm>
          </p:grpSpPr>
          <p:sp>
            <p:nvSpPr>
              <p:cNvPr id="29" name="TextBox 43">
                <a:extLst>
                  <a:ext uri="{FF2B5EF4-FFF2-40B4-BE49-F238E27FC236}">
                    <a16:creationId xmlns:a16="http://schemas.microsoft.com/office/drawing/2014/main" id="{94C0855F-AD51-2E9A-2B39-5C6FC6109679}"/>
                  </a:ext>
                </a:extLst>
              </p:cNvPr>
              <p:cNvSpPr txBox="1"/>
              <p:nvPr/>
            </p:nvSpPr>
            <p:spPr>
              <a:xfrm flipH="1">
                <a:off x="1698689" y="2098333"/>
                <a:ext cx="1220207" cy="307777"/>
              </a:xfrm>
              <a:prstGeom prst="rect">
                <a:avLst/>
              </a:prstGeom>
              <a:noFill/>
            </p:spPr>
            <p:txBody>
              <a:bodyPr wrap="none" rtlCol="0">
                <a:spAutoFit/>
              </a:bodyPr>
              <a:lstStyle/>
              <a:p>
                <a:pPr marL="182880" marR="0" lvl="0" indent="-182880" algn="l" defTabSz="457200" rtl="1" eaLnBrk="1" fontAlgn="auto" latinLnBrk="0" hangingPunct="1">
                  <a:lnSpc>
                    <a:spcPct val="100000"/>
                  </a:lnSpc>
                  <a:spcBef>
                    <a:spcPts val="0"/>
                  </a:spcBef>
                  <a:spcAft>
                    <a:spcPts val="0"/>
                  </a:spcAft>
                  <a:buClrTx/>
                  <a:buSzTx/>
                  <a:buFontTx/>
                  <a:buNone/>
                  <a:tabLst/>
                  <a:defRPr/>
                </a:pPr>
                <a:r>
                  <a:rPr kumimoji="0" lang="ar-SA"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rPr>
                  <a:t>End of the project</a:t>
                </a:r>
                <a:endParaRPr kumimoji="0" lang="en-US" sz="1400" b="1"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nvGrpSpPr>
              <p:cNvPr id="149" name="Group 148">
                <a:extLst>
                  <a:ext uri="{FF2B5EF4-FFF2-40B4-BE49-F238E27FC236}">
                    <a16:creationId xmlns:a16="http://schemas.microsoft.com/office/drawing/2014/main" id="{25D86DCC-8664-A2E6-D5A4-751E38C9CCF8}"/>
                  </a:ext>
                </a:extLst>
              </p:cNvPr>
              <p:cNvGrpSpPr/>
              <p:nvPr/>
            </p:nvGrpSpPr>
            <p:grpSpPr>
              <a:xfrm>
                <a:off x="1812789" y="2528790"/>
                <a:ext cx="991613" cy="1522613"/>
                <a:chOff x="4536939" y="2528790"/>
                <a:chExt cx="991613" cy="1522613"/>
              </a:xfrm>
            </p:grpSpPr>
            <p:grpSp>
              <p:nvGrpSpPr>
                <p:cNvPr id="16" name="Group 50">
                  <a:extLst>
                    <a:ext uri="{FF2B5EF4-FFF2-40B4-BE49-F238E27FC236}">
                      <a16:creationId xmlns:a16="http://schemas.microsoft.com/office/drawing/2014/main" id="{8F587639-B998-8A2A-4F06-100017003C3A}"/>
                    </a:ext>
                  </a:extLst>
                </p:cNvPr>
                <p:cNvGrpSpPr/>
                <p:nvPr/>
              </p:nvGrpSpPr>
              <p:grpSpPr>
                <a:xfrm flipH="1">
                  <a:off x="4936343" y="3467489"/>
                  <a:ext cx="94248" cy="583914"/>
                  <a:chOff x="1761869" y="3846200"/>
                  <a:chExt cx="146328" cy="946021"/>
                </a:xfrm>
              </p:grpSpPr>
              <p:cxnSp>
                <p:nvCxnSpPr>
                  <p:cNvPr id="58" name="Straight Connector 59">
                    <a:extLst>
                      <a:ext uri="{FF2B5EF4-FFF2-40B4-BE49-F238E27FC236}">
                        <a16:creationId xmlns:a16="http://schemas.microsoft.com/office/drawing/2014/main" id="{ADFD7A4B-4DE7-749E-BD24-635BD333F2F1}"/>
                      </a:ext>
                    </a:extLst>
                  </p:cNvPr>
                  <p:cNvCxnSpPr/>
                  <p:nvPr/>
                </p:nvCxnSpPr>
                <p:spPr>
                  <a:xfrm>
                    <a:off x="1835033" y="3846200"/>
                    <a:ext cx="0" cy="822960"/>
                  </a:xfrm>
                  <a:prstGeom prst="line">
                    <a:avLst/>
                  </a:prstGeom>
                  <a:ln w="9525">
                    <a:solidFill>
                      <a:srgbClr val="262626"/>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60">
                    <a:extLst>
                      <a:ext uri="{FF2B5EF4-FFF2-40B4-BE49-F238E27FC236}">
                        <a16:creationId xmlns:a16="http://schemas.microsoft.com/office/drawing/2014/main" id="{CEC0C3C2-E480-0536-5409-44F24F6C1F59}"/>
                      </a:ext>
                    </a:extLst>
                  </p:cNvPr>
                  <p:cNvGrpSpPr/>
                  <p:nvPr/>
                </p:nvGrpSpPr>
                <p:grpSpPr>
                  <a:xfrm flipH="1">
                    <a:off x="1761869" y="4645893"/>
                    <a:ext cx="146328" cy="146328"/>
                    <a:chOff x="2150987" y="2477775"/>
                    <a:chExt cx="1606552" cy="1606550"/>
                  </a:xfrm>
                </p:grpSpPr>
                <p:sp>
                  <p:nvSpPr>
                    <p:cNvPr id="60" name="Oval 61">
                      <a:extLst>
                        <a:ext uri="{FF2B5EF4-FFF2-40B4-BE49-F238E27FC236}">
                          <a16:creationId xmlns:a16="http://schemas.microsoft.com/office/drawing/2014/main" id="{CDBBCD21-2B65-1DA5-AFB9-41E2A48C18BA}"/>
                        </a:ext>
                      </a:extLst>
                    </p:cNvPr>
                    <p:cNvSpPr/>
                    <p:nvPr/>
                  </p:nvSpPr>
                  <p:spPr>
                    <a:xfrm>
                      <a:off x="2150987" y="24777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61" name="Oval 62">
                      <a:extLst>
                        <a:ext uri="{FF2B5EF4-FFF2-40B4-BE49-F238E27FC236}">
                          <a16:creationId xmlns:a16="http://schemas.microsoft.com/office/drawing/2014/main" id="{903BD950-3C72-64BA-B18B-E8E865005830}"/>
                        </a:ext>
                      </a:extLst>
                    </p:cNvPr>
                    <p:cNvSpPr/>
                    <p:nvPr/>
                  </p:nvSpPr>
                  <p:spPr>
                    <a:xfrm>
                      <a:off x="2345274" y="2672072"/>
                      <a:ext cx="1217968" cy="1217967"/>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grpSp>
              <p:nvGrpSpPr>
                <p:cNvPr id="17" name="Group 52">
                  <a:extLst>
                    <a:ext uri="{FF2B5EF4-FFF2-40B4-BE49-F238E27FC236}">
                      <a16:creationId xmlns:a16="http://schemas.microsoft.com/office/drawing/2014/main" id="{5235C065-3B63-4170-DB31-E15B02B778BD}"/>
                    </a:ext>
                  </a:extLst>
                </p:cNvPr>
                <p:cNvGrpSpPr/>
                <p:nvPr/>
              </p:nvGrpSpPr>
              <p:grpSpPr>
                <a:xfrm flipH="1">
                  <a:off x="4536939" y="2528790"/>
                  <a:ext cx="991613" cy="991612"/>
                  <a:chOff x="9154446" y="2325375"/>
                  <a:chExt cx="1606552" cy="1606550"/>
                </a:xfrm>
              </p:grpSpPr>
              <p:sp>
                <p:nvSpPr>
                  <p:cNvPr id="56" name="Oval 57">
                    <a:extLst>
                      <a:ext uri="{FF2B5EF4-FFF2-40B4-BE49-F238E27FC236}">
                        <a16:creationId xmlns:a16="http://schemas.microsoft.com/office/drawing/2014/main" id="{CD47C9B1-E647-77E5-3F5C-2B485C455B78}"/>
                      </a:ext>
                    </a:extLst>
                  </p:cNvPr>
                  <p:cNvSpPr/>
                  <p:nvPr/>
                </p:nvSpPr>
                <p:spPr>
                  <a:xfrm>
                    <a:off x="9154446" y="2325375"/>
                    <a:ext cx="1606552" cy="160655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sp>
                <p:nvSpPr>
                  <p:cNvPr id="57" name="Oval 58">
                    <a:extLst>
                      <a:ext uri="{FF2B5EF4-FFF2-40B4-BE49-F238E27FC236}">
                        <a16:creationId xmlns:a16="http://schemas.microsoft.com/office/drawing/2014/main" id="{3C8F9AF2-6D97-D31A-8654-A0D9F3F4998D}"/>
                      </a:ext>
                    </a:extLst>
                  </p:cNvPr>
                  <p:cNvSpPr/>
                  <p:nvPr/>
                </p:nvSpPr>
                <p:spPr>
                  <a:xfrm>
                    <a:off x="9348739" y="2519669"/>
                    <a:ext cx="1217968" cy="1217964"/>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grpSp>
            <p:grpSp>
              <p:nvGrpSpPr>
                <p:cNvPr id="20" name="Group 74">
                  <a:extLst>
                    <a:ext uri="{FF2B5EF4-FFF2-40B4-BE49-F238E27FC236}">
                      <a16:creationId xmlns:a16="http://schemas.microsoft.com/office/drawing/2014/main" id="{201B9036-8D71-DBEE-8D1C-7D247FDA64AA}"/>
                    </a:ext>
                  </a:extLst>
                </p:cNvPr>
                <p:cNvGrpSpPr/>
                <p:nvPr/>
              </p:nvGrpSpPr>
              <p:grpSpPr>
                <a:xfrm flipH="1">
                  <a:off x="4826723" y="2765056"/>
                  <a:ext cx="465573" cy="367582"/>
                  <a:chOff x="1533799" y="2770521"/>
                  <a:chExt cx="754293" cy="595533"/>
                </a:xfrm>
              </p:grpSpPr>
              <p:sp>
                <p:nvSpPr>
                  <p:cNvPr id="46" name="Freeform: Shape 76">
                    <a:extLst>
                      <a:ext uri="{FF2B5EF4-FFF2-40B4-BE49-F238E27FC236}">
                        <a16:creationId xmlns:a16="http://schemas.microsoft.com/office/drawing/2014/main" id="{569FCBA9-1A0E-4F09-B0B3-20D847DC6D58}"/>
                      </a:ext>
                    </a:extLst>
                  </p:cNvPr>
                  <p:cNvSpPr/>
                  <p:nvPr/>
                </p:nvSpPr>
                <p:spPr>
                  <a:xfrm>
                    <a:off x="1866986" y="2770521"/>
                    <a:ext cx="421106" cy="421106"/>
                  </a:xfrm>
                  <a:custGeom>
                    <a:avLst/>
                    <a:gdLst>
                      <a:gd name="connsiteX0" fmla="*/ 2112264 w 2478557"/>
                      <a:gd name="connsiteY0" fmla="*/ 870280 h 2478557"/>
                      <a:gd name="connsiteX1" fmla="*/ 2351837 w 2478557"/>
                      <a:gd name="connsiteY1" fmla="*/ 690601 h 2478557"/>
                      <a:gd name="connsiteX2" fmla="*/ 2077517 w 2478557"/>
                      <a:gd name="connsiteY2" fmla="*/ 324841 h 2478557"/>
                      <a:gd name="connsiteX3" fmla="*/ 1837944 w 2478557"/>
                      <a:gd name="connsiteY3" fmla="*/ 504520 h 2478557"/>
                      <a:gd name="connsiteX4" fmla="*/ 1624599 w 2478557"/>
                      <a:gd name="connsiteY4" fmla="*/ 473909 h 2478557"/>
                      <a:gd name="connsiteX5" fmla="*/ 1595704 w 2478557"/>
                      <a:gd name="connsiteY5" fmla="*/ 361036 h 2478557"/>
                      <a:gd name="connsiteX6" fmla="*/ 1637995 w 2478557"/>
                      <a:gd name="connsiteY6" fmla="*/ 64694 h 2478557"/>
                      <a:gd name="connsiteX7" fmla="*/ 1185367 w 2478557"/>
                      <a:gd name="connsiteY7" fmla="*/ 0 h 2478557"/>
                      <a:gd name="connsiteX8" fmla="*/ 1143076 w 2478557"/>
                      <a:gd name="connsiteY8" fmla="*/ 296342 h 2478557"/>
                      <a:gd name="connsiteX9" fmla="*/ 970712 w 2478557"/>
                      <a:gd name="connsiteY9" fmla="*/ 425729 h 2478557"/>
                      <a:gd name="connsiteX10" fmla="*/ 870280 w 2478557"/>
                      <a:gd name="connsiteY10" fmla="*/ 366293 h 2478557"/>
                      <a:gd name="connsiteX11" fmla="*/ 690677 w 2478557"/>
                      <a:gd name="connsiteY11" fmla="*/ 126721 h 2478557"/>
                      <a:gd name="connsiteX12" fmla="*/ 324917 w 2478557"/>
                      <a:gd name="connsiteY12" fmla="*/ 401041 h 2478557"/>
                      <a:gd name="connsiteX13" fmla="*/ 504520 w 2478557"/>
                      <a:gd name="connsiteY13" fmla="*/ 640613 h 2478557"/>
                      <a:gd name="connsiteX14" fmla="*/ 473911 w 2478557"/>
                      <a:gd name="connsiteY14" fmla="*/ 853958 h 2478557"/>
                      <a:gd name="connsiteX15" fmla="*/ 361036 w 2478557"/>
                      <a:gd name="connsiteY15" fmla="*/ 882853 h 2478557"/>
                      <a:gd name="connsiteX16" fmla="*/ 64694 w 2478557"/>
                      <a:gd name="connsiteY16" fmla="*/ 840562 h 2478557"/>
                      <a:gd name="connsiteX17" fmla="*/ 0 w 2478557"/>
                      <a:gd name="connsiteY17" fmla="*/ 1293190 h 2478557"/>
                      <a:gd name="connsiteX18" fmla="*/ 296418 w 2478557"/>
                      <a:gd name="connsiteY18" fmla="*/ 1335481 h 2478557"/>
                      <a:gd name="connsiteX19" fmla="*/ 425730 w 2478557"/>
                      <a:gd name="connsiteY19" fmla="*/ 1507907 h 2478557"/>
                      <a:gd name="connsiteX20" fmla="*/ 366293 w 2478557"/>
                      <a:gd name="connsiteY20" fmla="*/ 1608277 h 2478557"/>
                      <a:gd name="connsiteX21" fmla="*/ 126797 w 2478557"/>
                      <a:gd name="connsiteY21" fmla="*/ 1787957 h 2478557"/>
                      <a:gd name="connsiteX22" fmla="*/ 401117 w 2478557"/>
                      <a:gd name="connsiteY22" fmla="*/ 2153717 h 2478557"/>
                      <a:gd name="connsiteX23" fmla="*/ 640614 w 2478557"/>
                      <a:gd name="connsiteY23" fmla="*/ 1974113 h 2478557"/>
                      <a:gd name="connsiteX24" fmla="*/ 853973 w 2478557"/>
                      <a:gd name="connsiteY24" fmla="*/ 2004578 h 2478557"/>
                      <a:gd name="connsiteX25" fmla="*/ 882930 w 2478557"/>
                      <a:gd name="connsiteY25" fmla="*/ 2117598 h 2478557"/>
                      <a:gd name="connsiteX26" fmla="*/ 840257 w 2478557"/>
                      <a:gd name="connsiteY26" fmla="*/ 2413864 h 2478557"/>
                      <a:gd name="connsiteX27" fmla="*/ 1292885 w 2478557"/>
                      <a:gd name="connsiteY27" fmla="*/ 2478558 h 2478557"/>
                      <a:gd name="connsiteX28" fmla="*/ 1335557 w 2478557"/>
                      <a:gd name="connsiteY28" fmla="*/ 2182139 h 2478557"/>
                      <a:gd name="connsiteX29" fmla="*/ 1507983 w 2478557"/>
                      <a:gd name="connsiteY29" fmla="*/ 2052828 h 2478557"/>
                      <a:gd name="connsiteX30" fmla="*/ 1608354 w 2478557"/>
                      <a:gd name="connsiteY30" fmla="*/ 2112264 h 2478557"/>
                      <a:gd name="connsiteX31" fmla="*/ 1788033 w 2478557"/>
                      <a:gd name="connsiteY31" fmla="*/ 2351761 h 2478557"/>
                      <a:gd name="connsiteX32" fmla="*/ 2153793 w 2478557"/>
                      <a:gd name="connsiteY32" fmla="*/ 2077441 h 2478557"/>
                      <a:gd name="connsiteX33" fmla="*/ 1974037 w 2478557"/>
                      <a:gd name="connsiteY33" fmla="*/ 1837944 h 2478557"/>
                      <a:gd name="connsiteX34" fmla="*/ 2004502 w 2478557"/>
                      <a:gd name="connsiteY34" fmla="*/ 1624584 h 2478557"/>
                      <a:gd name="connsiteX35" fmla="*/ 2117522 w 2478557"/>
                      <a:gd name="connsiteY35" fmla="*/ 1595628 h 2478557"/>
                      <a:gd name="connsiteX36" fmla="*/ 2413864 w 2478557"/>
                      <a:gd name="connsiteY36" fmla="*/ 1637995 h 2478557"/>
                      <a:gd name="connsiteX37" fmla="*/ 2478558 w 2478557"/>
                      <a:gd name="connsiteY37" fmla="*/ 1185367 h 2478557"/>
                      <a:gd name="connsiteX38" fmla="*/ 2182216 w 2478557"/>
                      <a:gd name="connsiteY38" fmla="*/ 1143000 h 2478557"/>
                      <a:gd name="connsiteX39" fmla="*/ 2052927 w 2478557"/>
                      <a:gd name="connsiteY39" fmla="*/ 970559 h 2478557"/>
                      <a:gd name="connsiteX40" fmla="*/ 2112264 w 2478557"/>
                      <a:gd name="connsiteY40" fmla="*/ 870280 h 2478557"/>
                      <a:gd name="connsiteX41" fmla="*/ 1239317 w 2478557"/>
                      <a:gd name="connsiteY41" fmla="*/ 1772641 h 2478557"/>
                      <a:gd name="connsiteX42" fmla="*/ 705917 w 2478557"/>
                      <a:gd name="connsiteY42" fmla="*/ 1239241 h 2478557"/>
                      <a:gd name="connsiteX43" fmla="*/ 1239317 w 2478557"/>
                      <a:gd name="connsiteY43" fmla="*/ 705841 h 2478557"/>
                      <a:gd name="connsiteX44" fmla="*/ 1772717 w 2478557"/>
                      <a:gd name="connsiteY44" fmla="*/ 1239241 h 2478557"/>
                      <a:gd name="connsiteX45" fmla="*/ 1239317 w 2478557"/>
                      <a:gd name="connsiteY45" fmla="*/ 1772641 h 2478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78557" h="2478557">
                        <a:moveTo>
                          <a:pt x="2112264" y="870280"/>
                        </a:moveTo>
                        <a:lnTo>
                          <a:pt x="2351837" y="690601"/>
                        </a:lnTo>
                        <a:lnTo>
                          <a:pt x="2077517" y="324841"/>
                        </a:lnTo>
                        <a:lnTo>
                          <a:pt x="1837944" y="504520"/>
                        </a:lnTo>
                        <a:cubicBezTo>
                          <a:pt x="1770576" y="554980"/>
                          <a:pt x="1675059" y="541271"/>
                          <a:pt x="1624599" y="473909"/>
                        </a:cubicBezTo>
                        <a:cubicBezTo>
                          <a:pt x="1600398" y="441597"/>
                          <a:pt x="1590004" y="401003"/>
                          <a:pt x="1595704" y="361036"/>
                        </a:cubicBezTo>
                        <a:lnTo>
                          <a:pt x="1637995" y="64694"/>
                        </a:lnTo>
                        <a:lnTo>
                          <a:pt x="1185367" y="0"/>
                        </a:lnTo>
                        <a:lnTo>
                          <a:pt x="1143076" y="296342"/>
                        </a:lnTo>
                        <a:cubicBezTo>
                          <a:pt x="1131204" y="379669"/>
                          <a:pt x="1054037" y="437598"/>
                          <a:pt x="970712" y="425729"/>
                        </a:cubicBezTo>
                        <a:cubicBezTo>
                          <a:pt x="930676" y="420027"/>
                          <a:pt x="894542" y="398645"/>
                          <a:pt x="870280" y="366293"/>
                        </a:cubicBezTo>
                        <a:lnTo>
                          <a:pt x="690677" y="126721"/>
                        </a:lnTo>
                        <a:lnTo>
                          <a:pt x="324917" y="401041"/>
                        </a:lnTo>
                        <a:lnTo>
                          <a:pt x="504520" y="640613"/>
                        </a:lnTo>
                        <a:cubicBezTo>
                          <a:pt x="554980" y="707982"/>
                          <a:pt x="541272" y="803499"/>
                          <a:pt x="473911" y="853958"/>
                        </a:cubicBezTo>
                        <a:cubicBezTo>
                          <a:pt x="441594" y="878159"/>
                          <a:pt x="401003" y="888553"/>
                          <a:pt x="361036" y="882853"/>
                        </a:cubicBezTo>
                        <a:lnTo>
                          <a:pt x="64694" y="840562"/>
                        </a:lnTo>
                        <a:lnTo>
                          <a:pt x="0" y="1293190"/>
                        </a:lnTo>
                        <a:lnTo>
                          <a:pt x="296418" y="1335481"/>
                        </a:lnTo>
                        <a:cubicBezTo>
                          <a:pt x="379743" y="1347384"/>
                          <a:pt x="437640" y="1424582"/>
                          <a:pt x="425730" y="1507907"/>
                        </a:cubicBezTo>
                        <a:cubicBezTo>
                          <a:pt x="420014" y="1547919"/>
                          <a:pt x="398633" y="1584023"/>
                          <a:pt x="366293" y="1608277"/>
                        </a:cubicBezTo>
                        <a:lnTo>
                          <a:pt x="126797" y="1787957"/>
                        </a:lnTo>
                        <a:lnTo>
                          <a:pt x="401117" y="2153717"/>
                        </a:lnTo>
                        <a:lnTo>
                          <a:pt x="640614" y="1974113"/>
                        </a:lnTo>
                        <a:cubicBezTo>
                          <a:pt x="707944" y="1923608"/>
                          <a:pt x="803468" y="1937248"/>
                          <a:pt x="853973" y="2004578"/>
                        </a:cubicBezTo>
                        <a:cubicBezTo>
                          <a:pt x="878236" y="2036917"/>
                          <a:pt x="888652" y="2077578"/>
                          <a:pt x="882930" y="2117598"/>
                        </a:cubicBezTo>
                        <a:lnTo>
                          <a:pt x="840257" y="2413864"/>
                        </a:lnTo>
                        <a:lnTo>
                          <a:pt x="1292885" y="2478558"/>
                        </a:lnTo>
                        <a:lnTo>
                          <a:pt x="1335557" y="2182139"/>
                        </a:lnTo>
                        <a:cubicBezTo>
                          <a:pt x="1347460" y="2098815"/>
                          <a:pt x="1424658" y="2040918"/>
                          <a:pt x="1507983" y="2052828"/>
                        </a:cubicBezTo>
                        <a:cubicBezTo>
                          <a:pt x="1547995" y="2058543"/>
                          <a:pt x="1584099" y="2079925"/>
                          <a:pt x="1608354" y="2112264"/>
                        </a:cubicBezTo>
                        <a:lnTo>
                          <a:pt x="1788033" y="2351761"/>
                        </a:lnTo>
                        <a:lnTo>
                          <a:pt x="2153793" y="2077441"/>
                        </a:lnTo>
                        <a:lnTo>
                          <a:pt x="1974037" y="1837944"/>
                        </a:lnTo>
                        <a:cubicBezTo>
                          <a:pt x="1923532" y="1770614"/>
                          <a:pt x="1937172" y="1675089"/>
                          <a:pt x="2004502" y="1624584"/>
                        </a:cubicBezTo>
                        <a:cubicBezTo>
                          <a:pt x="2036841" y="1600322"/>
                          <a:pt x="2077502" y="1589905"/>
                          <a:pt x="2117522" y="1595628"/>
                        </a:cubicBezTo>
                        <a:lnTo>
                          <a:pt x="2413864" y="1637995"/>
                        </a:lnTo>
                        <a:lnTo>
                          <a:pt x="2478558" y="1185367"/>
                        </a:lnTo>
                        <a:lnTo>
                          <a:pt x="2182216" y="1143000"/>
                        </a:lnTo>
                        <a:cubicBezTo>
                          <a:pt x="2098899" y="1131082"/>
                          <a:pt x="2041009" y="1053877"/>
                          <a:pt x="2052927" y="970559"/>
                        </a:cubicBezTo>
                        <a:cubicBezTo>
                          <a:pt x="2058642" y="930593"/>
                          <a:pt x="2079986" y="894527"/>
                          <a:pt x="2112264" y="870280"/>
                        </a:cubicBezTo>
                        <a:close/>
                        <a:moveTo>
                          <a:pt x="1239317" y="1772641"/>
                        </a:moveTo>
                        <a:cubicBezTo>
                          <a:pt x="944728" y="1772641"/>
                          <a:pt x="705917" y="1533830"/>
                          <a:pt x="705917" y="1239241"/>
                        </a:cubicBezTo>
                        <a:cubicBezTo>
                          <a:pt x="705917" y="944651"/>
                          <a:pt x="944728" y="705841"/>
                          <a:pt x="1239317" y="705841"/>
                        </a:cubicBezTo>
                        <a:cubicBezTo>
                          <a:pt x="1533906" y="705841"/>
                          <a:pt x="1772717" y="944651"/>
                          <a:pt x="1772717" y="1239241"/>
                        </a:cubicBezTo>
                        <a:cubicBezTo>
                          <a:pt x="1772717" y="1533830"/>
                          <a:pt x="1533906" y="1772641"/>
                          <a:pt x="1239317" y="1772641"/>
                        </a:cubicBezTo>
                        <a:close/>
                      </a:path>
                    </a:pathLst>
                  </a:custGeom>
                  <a:solidFill>
                    <a:schemeClr val="bg1"/>
                  </a:solidFill>
                  <a:ln w="76200" cap="flat">
                    <a:noFill/>
                    <a:prstDash val="solid"/>
                    <a:miter/>
                  </a:ln>
                </p:spPr>
                <p:txBody>
                  <a:bodyPr rtlCol="0" anchor="ctr"/>
                  <a:lstStyle/>
                  <a:p>
                    <a:pPr marL="0" marR="0" lvl="0" indent="0" algn="l"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sp>
                <p:nvSpPr>
                  <p:cNvPr id="47" name="Freeform: Shape 77">
                    <a:extLst>
                      <a:ext uri="{FF2B5EF4-FFF2-40B4-BE49-F238E27FC236}">
                        <a16:creationId xmlns:a16="http://schemas.microsoft.com/office/drawing/2014/main" id="{3ACAE08E-9271-E0F6-B82C-D457CF437EF3}"/>
                      </a:ext>
                    </a:extLst>
                  </p:cNvPr>
                  <p:cNvSpPr/>
                  <p:nvPr/>
                </p:nvSpPr>
                <p:spPr>
                  <a:xfrm>
                    <a:off x="1533799" y="3055341"/>
                    <a:ext cx="286619" cy="310713"/>
                  </a:xfrm>
                  <a:custGeom>
                    <a:avLst/>
                    <a:gdLst>
                      <a:gd name="connsiteX0" fmla="*/ 1489786 w 1686991"/>
                      <a:gd name="connsiteY0" fmla="*/ 1154964 h 1828800"/>
                      <a:gd name="connsiteX1" fmla="*/ 1302029 w 1686991"/>
                      <a:gd name="connsiteY1" fmla="*/ 1009574 h 1828800"/>
                      <a:gd name="connsiteX2" fmla="*/ 838109 w 1686991"/>
                      <a:gd name="connsiteY2" fmla="*/ 1281920 h 1828800"/>
                      <a:gd name="connsiteX3" fmla="*/ 565762 w 1686991"/>
                      <a:gd name="connsiteY3" fmla="*/ 818007 h 1828800"/>
                      <a:gd name="connsiteX4" fmla="*/ 934441 w 1686991"/>
                      <a:gd name="connsiteY4" fmla="*/ 533400 h 1828800"/>
                      <a:gd name="connsiteX5" fmla="*/ 968426 w 1686991"/>
                      <a:gd name="connsiteY5" fmla="*/ 536829 h 1828800"/>
                      <a:gd name="connsiteX6" fmla="*/ 859003 w 1686991"/>
                      <a:gd name="connsiteY6" fmla="*/ 0 h 1828800"/>
                      <a:gd name="connsiteX7" fmla="*/ 762000 w 1686991"/>
                      <a:gd name="connsiteY7" fmla="*/ 0 h 1828800"/>
                      <a:gd name="connsiteX8" fmla="*/ 709346 w 1686991"/>
                      <a:gd name="connsiteY8" fmla="*/ 250469 h 1828800"/>
                      <a:gd name="connsiteX9" fmla="*/ 619117 w 1686991"/>
                      <a:gd name="connsiteY9" fmla="*/ 309387 h 1828800"/>
                      <a:gd name="connsiteX10" fmla="*/ 591541 w 1686991"/>
                      <a:gd name="connsiteY10" fmla="*/ 297561 h 1828800"/>
                      <a:gd name="connsiteX11" fmla="*/ 381000 w 1686991"/>
                      <a:gd name="connsiteY11" fmla="*/ 152400 h 1828800"/>
                      <a:gd name="connsiteX12" fmla="*/ 152400 w 1686991"/>
                      <a:gd name="connsiteY12" fmla="*/ 381000 h 1828800"/>
                      <a:gd name="connsiteX13" fmla="*/ 297180 w 1686991"/>
                      <a:gd name="connsiteY13" fmla="*/ 591541 h 1828800"/>
                      <a:gd name="connsiteX14" fmla="*/ 277662 w 1686991"/>
                      <a:gd name="connsiteY14" fmla="*/ 697520 h 1828800"/>
                      <a:gd name="connsiteX15" fmla="*/ 250088 w 1686991"/>
                      <a:gd name="connsiteY15" fmla="*/ 709346 h 1828800"/>
                      <a:gd name="connsiteX16" fmla="*/ 0 w 1686991"/>
                      <a:gd name="connsiteY16" fmla="*/ 762000 h 1828800"/>
                      <a:gd name="connsiteX17" fmla="*/ 0 w 1686991"/>
                      <a:gd name="connsiteY17" fmla="*/ 1066800 h 1828800"/>
                      <a:gd name="connsiteX18" fmla="*/ 250393 w 1686991"/>
                      <a:gd name="connsiteY18" fmla="*/ 1119454 h 1828800"/>
                      <a:gd name="connsiteX19" fmla="*/ 309310 w 1686991"/>
                      <a:gd name="connsiteY19" fmla="*/ 1209683 h 1828800"/>
                      <a:gd name="connsiteX20" fmla="*/ 297485 w 1686991"/>
                      <a:gd name="connsiteY20" fmla="*/ 1237259 h 1828800"/>
                      <a:gd name="connsiteX21" fmla="*/ 152400 w 1686991"/>
                      <a:gd name="connsiteY21" fmla="*/ 1447800 h 1828800"/>
                      <a:gd name="connsiteX22" fmla="*/ 381000 w 1686991"/>
                      <a:gd name="connsiteY22" fmla="*/ 1676400 h 1828800"/>
                      <a:gd name="connsiteX23" fmla="*/ 591541 w 1686991"/>
                      <a:gd name="connsiteY23" fmla="*/ 1531620 h 1828800"/>
                      <a:gd name="connsiteX24" fmla="*/ 697542 w 1686991"/>
                      <a:gd name="connsiteY24" fmla="*/ 1551028 h 1828800"/>
                      <a:gd name="connsiteX25" fmla="*/ 709422 w 1686991"/>
                      <a:gd name="connsiteY25" fmla="*/ 1578712 h 1828800"/>
                      <a:gd name="connsiteX26" fmla="*/ 762000 w 1686991"/>
                      <a:gd name="connsiteY26" fmla="*/ 1828800 h 1828800"/>
                      <a:gd name="connsiteX27" fmla="*/ 1066800 w 1686991"/>
                      <a:gd name="connsiteY27" fmla="*/ 1828800 h 1828800"/>
                      <a:gd name="connsiteX28" fmla="*/ 1119378 w 1686991"/>
                      <a:gd name="connsiteY28" fmla="*/ 1578331 h 1828800"/>
                      <a:gd name="connsiteX29" fmla="*/ 1209576 w 1686991"/>
                      <a:gd name="connsiteY29" fmla="*/ 1519359 h 1828800"/>
                      <a:gd name="connsiteX30" fmla="*/ 1237260 w 1686991"/>
                      <a:gd name="connsiteY30" fmla="*/ 1531239 h 1828800"/>
                      <a:gd name="connsiteX31" fmla="*/ 1447800 w 1686991"/>
                      <a:gd name="connsiteY31" fmla="*/ 1676400 h 1828800"/>
                      <a:gd name="connsiteX32" fmla="*/ 1686992 w 1686991"/>
                      <a:gd name="connsiteY32" fmla="*/ 1437208 h 1828800"/>
                      <a:gd name="connsiteX33" fmla="*/ 1489786 w 1686991"/>
                      <a:gd name="connsiteY33" fmla="*/ 1154964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86991" h="1828800">
                        <a:moveTo>
                          <a:pt x="1489786" y="1154964"/>
                        </a:moveTo>
                        <a:cubicBezTo>
                          <a:pt x="1423127" y="1112002"/>
                          <a:pt x="1360307" y="1063356"/>
                          <a:pt x="1302029" y="1009574"/>
                        </a:cubicBezTo>
                        <a:cubicBezTo>
                          <a:pt x="1249131" y="1212891"/>
                          <a:pt x="1041425" y="1334826"/>
                          <a:pt x="838109" y="1281920"/>
                        </a:cubicBezTo>
                        <a:cubicBezTo>
                          <a:pt x="634799" y="1229022"/>
                          <a:pt x="512863" y="1021324"/>
                          <a:pt x="565762" y="818007"/>
                        </a:cubicBezTo>
                        <a:cubicBezTo>
                          <a:pt x="609425" y="650199"/>
                          <a:pt x="761048" y="533149"/>
                          <a:pt x="934441" y="533400"/>
                        </a:cubicBezTo>
                        <a:cubicBezTo>
                          <a:pt x="946099" y="533400"/>
                          <a:pt x="957301" y="535839"/>
                          <a:pt x="968426" y="536829"/>
                        </a:cubicBezTo>
                        <a:cubicBezTo>
                          <a:pt x="896196" y="367071"/>
                          <a:pt x="858972" y="184480"/>
                          <a:pt x="859003" y="0"/>
                        </a:cubicBezTo>
                        <a:lnTo>
                          <a:pt x="762000" y="0"/>
                        </a:lnTo>
                        <a:lnTo>
                          <a:pt x="709346" y="250469"/>
                        </a:lnTo>
                        <a:cubicBezTo>
                          <a:pt x="700697" y="291655"/>
                          <a:pt x="660304" y="318036"/>
                          <a:pt x="619117" y="309387"/>
                        </a:cubicBezTo>
                        <a:cubicBezTo>
                          <a:pt x="609227" y="307307"/>
                          <a:pt x="599854" y="303291"/>
                          <a:pt x="591541" y="297561"/>
                        </a:cubicBezTo>
                        <a:lnTo>
                          <a:pt x="381000" y="152400"/>
                        </a:lnTo>
                        <a:lnTo>
                          <a:pt x="152400" y="381000"/>
                        </a:lnTo>
                        <a:lnTo>
                          <a:pt x="297180" y="591541"/>
                        </a:lnTo>
                        <a:cubicBezTo>
                          <a:pt x="321056" y="626196"/>
                          <a:pt x="312317" y="673646"/>
                          <a:pt x="277662" y="697520"/>
                        </a:cubicBezTo>
                        <a:cubicBezTo>
                          <a:pt x="269345" y="703250"/>
                          <a:pt x="259972" y="707273"/>
                          <a:pt x="250088" y="709346"/>
                        </a:cubicBezTo>
                        <a:lnTo>
                          <a:pt x="0" y="762000"/>
                        </a:lnTo>
                        <a:lnTo>
                          <a:pt x="0" y="1066800"/>
                        </a:lnTo>
                        <a:lnTo>
                          <a:pt x="250393" y="1119454"/>
                        </a:lnTo>
                        <a:cubicBezTo>
                          <a:pt x="291579" y="1128103"/>
                          <a:pt x="317957" y="1168496"/>
                          <a:pt x="309310" y="1209683"/>
                        </a:cubicBezTo>
                        <a:cubicBezTo>
                          <a:pt x="307234" y="1219574"/>
                          <a:pt x="303214" y="1228946"/>
                          <a:pt x="297485" y="1237259"/>
                        </a:cubicBezTo>
                        <a:lnTo>
                          <a:pt x="152400" y="1447800"/>
                        </a:lnTo>
                        <a:lnTo>
                          <a:pt x="381000" y="1676400"/>
                        </a:lnTo>
                        <a:lnTo>
                          <a:pt x="591541" y="1531620"/>
                        </a:lnTo>
                        <a:cubicBezTo>
                          <a:pt x="626174" y="1507709"/>
                          <a:pt x="673631" y="1516395"/>
                          <a:pt x="697542" y="1551028"/>
                        </a:cubicBezTo>
                        <a:cubicBezTo>
                          <a:pt x="703303" y="1559372"/>
                          <a:pt x="707342" y="1568783"/>
                          <a:pt x="709422" y="1578712"/>
                        </a:cubicBezTo>
                        <a:lnTo>
                          <a:pt x="762000" y="1828800"/>
                        </a:lnTo>
                        <a:lnTo>
                          <a:pt x="1066800" y="1828800"/>
                        </a:lnTo>
                        <a:lnTo>
                          <a:pt x="1119378" y="1578331"/>
                        </a:lnTo>
                        <a:cubicBezTo>
                          <a:pt x="1128004" y="1537137"/>
                          <a:pt x="1168382" y="1510734"/>
                          <a:pt x="1209576" y="1519359"/>
                        </a:cubicBezTo>
                        <a:cubicBezTo>
                          <a:pt x="1219497" y="1521440"/>
                          <a:pt x="1228916" y="1525478"/>
                          <a:pt x="1237260" y="1531239"/>
                        </a:cubicBezTo>
                        <a:lnTo>
                          <a:pt x="1447800" y="1676400"/>
                        </a:lnTo>
                        <a:lnTo>
                          <a:pt x="1686992" y="1437208"/>
                        </a:lnTo>
                        <a:cubicBezTo>
                          <a:pt x="1661937" y="1320417"/>
                          <a:pt x="1590835" y="1218659"/>
                          <a:pt x="1489786" y="1154964"/>
                        </a:cubicBezTo>
                        <a:close/>
                      </a:path>
                    </a:pathLst>
                  </a:custGeom>
                  <a:solidFill>
                    <a:schemeClr val="bg1"/>
                  </a:solidFill>
                  <a:ln w="76200" cap="flat">
                    <a:noFill/>
                    <a:prstDash val="solid"/>
                    <a:miter/>
                  </a:ln>
                </p:spPr>
                <p:txBody>
                  <a:bodyPr rtlCol="0" anchor="ctr"/>
                  <a:lstStyle/>
                  <a:p>
                    <a:pPr marL="0" marR="0" lvl="0" indent="0" algn="l" defTabSz="4572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 Jannat LT" pitchFamily="2" charset="-78"/>
                      <a:ea typeface="+mn-ea"/>
                      <a:cs typeface="A Jannat LT" pitchFamily="2" charset="-78"/>
                    </a:endParaRPr>
                  </a:p>
                </p:txBody>
              </p:sp>
            </p:grpSp>
            <p:sp>
              <p:nvSpPr>
                <p:cNvPr id="23" name="Freeform: Shape 26">
                  <a:extLst>
                    <a:ext uri="{FF2B5EF4-FFF2-40B4-BE49-F238E27FC236}">
                      <a16:creationId xmlns:a16="http://schemas.microsoft.com/office/drawing/2014/main" id="{5BAF205E-FD6C-F413-525E-E6203CD265CD}"/>
                    </a:ext>
                  </a:extLst>
                </p:cNvPr>
                <p:cNvSpPr/>
                <p:nvPr/>
              </p:nvSpPr>
              <p:spPr>
                <a:xfrm flipH="1">
                  <a:off x="4599994" y="3008746"/>
                  <a:ext cx="800886" cy="455537"/>
                </a:xfrm>
                <a:custGeom>
                  <a:avLst/>
                  <a:gdLst>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7" fmla="*/ 114850 w 940985"/>
                    <a:gd name="connsiteY7" fmla="*/ 91440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6" fmla="*/ 23410 w 940985"/>
                    <a:gd name="connsiteY6" fmla="*/ 322263 h 535224"/>
                    <a:gd name="connsiteX0" fmla="*/ 23410 w 940985"/>
                    <a:gd name="connsiteY0" fmla="*/ 0 h 535224"/>
                    <a:gd name="connsiteX1" fmla="*/ 939673 w 940985"/>
                    <a:gd name="connsiteY1" fmla="*/ 0 h 535224"/>
                    <a:gd name="connsiteX2" fmla="*/ 940985 w 940985"/>
                    <a:gd name="connsiteY2" fmla="*/ 13012 h 535224"/>
                    <a:gd name="connsiteX3" fmla="*/ 418772 w 940985"/>
                    <a:gd name="connsiteY3" fmla="*/ 535224 h 535224"/>
                    <a:gd name="connsiteX4" fmla="*/ 49512 w 940985"/>
                    <a:gd name="connsiteY4" fmla="*/ 382272 h 535224"/>
                    <a:gd name="connsiteX5" fmla="*/ 0 w 940985"/>
                    <a:gd name="connsiteY5" fmla="*/ 322263 h 535224"/>
                    <a:gd name="connsiteX0" fmla="*/ 939673 w 940985"/>
                    <a:gd name="connsiteY0" fmla="*/ 0 h 535224"/>
                    <a:gd name="connsiteX1" fmla="*/ 940985 w 940985"/>
                    <a:gd name="connsiteY1" fmla="*/ 13012 h 535224"/>
                    <a:gd name="connsiteX2" fmla="*/ 418772 w 940985"/>
                    <a:gd name="connsiteY2" fmla="*/ 535224 h 535224"/>
                    <a:gd name="connsiteX3" fmla="*/ 49512 w 940985"/>
                    <a:gd name="connsiteY3" fmla="*/ 382272 h 535224"/>
                    <a:gd name="connsiteX4" fmla="*/ 0 w 940985"/>
                    <a:gd name="connsiteY4" fmla="*/ 322263 h 53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985" h="535224">
                      <a:moveTo>
                        <a:pt x="939673" y="0"/>
                      </a:moveTo>
                      <a:lnTo>
                        <a:pt x="940985" y="13012"/>
                      </a:lnTo>
                      <a:cubicBezTo>
                        <a:pt x="940985" y="301422"/>
                        <a:pt x="707182" y="535224"/>
                        <a:pt x="418772" y="535224"/>
                      </a:cubicBezTo>
                      <a:cubicBezTo>
                        <a:pt x="274567" y="535224"/>
                        <a:pt x="144014" y="476774"/>
                        <a:pt x="49512" y="382272"/>
                      </a:cubicBezTo>
                      <a:lnTo>
                        <a:pt x="0" y="322263"/>
                      </a:lnTo>
                    </a:path>
                  </a:pathLst>
                </a:custGeom>
                <a:noFill/>
                <a:ln w="9525">
                  <a:solidFill>
                    <a:schemeClr val="tx1">
                      <a:lumMod val="85000"/>
                      <a:lumOff val="15000"/>
                    </a:schemeClr>
                  </a:solidFill>
                  <a:prstDash val="sysDash"/>
                  <a:tailEnd type="oval" w="sm" len="sm"/>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400" rtl="1"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 Jannat LT" pitchFamily="2" charset="-78"/>
                    <a:cs typeface="A Jannat LT" pitchFamily="2" charset="-78"/>
                  </a:endParaRPr>
                </a:p>
              </p:txBody>
            </p:sp>
            <p:pic>
              <p:nvPicPr>
                <p:cNvPr id="25" name="Graphic 24" descr="Document with solid fill">
                  <a:extLst>
                    <a:ext uri="{FF2B5EF4-FFF2-40B4-BE49-F238E27FC236}">
                      <a16:creationId xmlns:a16="http://schemas.microsoft.com/office/drawing/2014/main" id="{B684EC2C-B42A-017B-2E4C-1F4F1DA216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74424" y="2716043"/>
                  <a:ext cx="552574" cy="552574"/>
                </a:xfrm>
                <a:prstGeom prst="rect">
                  <a:avLst/>
                </a:prstGeom>
              </p:spPr>
            </p:pic>
          </p:grpSp>
        </p:grpSp>
      </p:grpSp>
    </p:spTree>
    <p:extLst>
      <p:ext uri="{BB962C8B-B14F-4D97-AF65-F5344CB8AC3E}">
        <p14:creationId xmlns:p14="http://schemas.microsoft.com/office/powerpoint/2010/main" val="4174929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A800B1-98A7-4BFD-488C-5BF01B2DD70A}"/>
              </a:ext>
            </a:extLst>
          </p:cNvPr>
          <p:cNvSpPr>
            <a:spLocks noGrp="1"/>
          </p:cNvSpPr>
          <p:nvPr>
            <p:ph type="body" sz="quarter" idx="4294967295"/>
          </p:nvPr>
        </p:nvSpPr>
        <p:spPr>
          <a:xfrm>
            <a:off x="2568506" y="328890"/>
            <a:ext cx="9338273" cy="584771"/>
          </a:xfrm>
        </p:spPr>
        <p:txBody>
          <a:bodyPr/>
          <a:lstStyle/>
          <a:p>
            <a:pPr marL="0" indent="0" algn="l" rtl="1">
              <a:spcBef>
                <a:spcPct val="0"/>
              </a:spcBef>
              <a:buNone/>
              <a:defRPr/>
            </a:pPr>
            <a:r>
              <a:rPr lang="ar-SA" sz="2400" b="1">
                <a:solidFill>
                  <a:srgbClr val="C90F8D"/>
                </a:solidFill>
                <a:latin typeface="Sakkal Majalla" panose="02000000000000000000" pitchFamily="2" charset="-78"/>
                <a:ea typeface="+mj-ea"/>
                <a:cs typeface="Sakkal Majalla" panose="02000000000000000000" pitchFamily="2" charset="-78"/>
                <a:sym typeface="Helvetica"/>
              </a:rPr>
              <a:t>Project timeline</a:t>
            </a:r>
          </a:p>
        </p:txBody>
      </p:sp>
      <p:graphicFrame>
        <p:nvGraphicFramePr>
          <p:cNvPr id="10" name="Table 9">
            <a:extLst>
              <a:ext uri="{FF2B5EF4-FFF2-40B4-BE49-F238E27FC236}">
                <a16:creationId xmlns:a16="http://schemas.microsoft.com/office/drawing/2014/main" id="{7C8AD7A5-AF96-F045-2B55-1500E1DB72B6}"/>
              </a:ext>
            </a:extLst>
          </p:cNvPr>
          <p:cNvGraphicFramePr>
            <a:graphicFrameLocks noGrp="1"/>
          </p:cNvGraphicFramePr>
          <p:nvPr>
            <p:extLst>
              <p:ext uri="{D42A27DB-BD31-4B8C-83A1-F6EECF244321}">
                <p14:modId xmlns:p14="http://schemas.microsoft.com/office/powerpoint/2010/main" val="2556910710"/>
              </p:ext>
            </p:extLst>
          </p:nvPr>
        </p:nvGraphicFramePr>
        <p:xfrm>
          <a:off x="1085698" y="1507054"/>
          <a:ext cx="10721486" cy="3487856"/>
        </p:xfrm>
        <a:graphic>
          <a:graphicData uri="http://schemas.openxmlformats.org/drawingml/2006/table">
            <a:tbl>
              <a:tblPr/>
              <a:tblGrid>
                <a:gridCol w="478698">
                  <a:extLst>
                    <a:ext uri="{9D8B030D-6E8A-4147-A177-3AD203B41FA5}">
                      <a16:colId xmlns:a16="http://schemas.microsoft.com/office/drawing/2014/main" val="3577466025"/>
                    </a:ext>
                  </a:extLst>
                </a:gridCol>
                <a:gridCol w="478698">
                  <a:extLst>
                    <a:ext uri="{9D8B030D-6E8A-4147-A177-3AD203B41FA5}">
                      <a16:colId xmlns:a16="http://schemas.microsoft.com/office/drawing/2014/main" val="2778263494"/>
                    </a:ext>
                  </a:extLst>
                </a:gridCol>
                <a:gridCol w="478698">
                  <a:extLst>
                    <a:ext uri="{9D8B030D-6E8A-4147-A177-3AD203B41FA5}">
                      <a16:colId xmlns:a16="http://schemas.microsoft.com/office/drawing/2014/main" val="825627021"/>
                    </a:ext>
                  </a:extLst>
                </a:gridCol>
                <a:gridCol w="478698">
                  <a:extLst>
                    <a:ext uri="{9D8B030D-6E8A-4147-A177-3AD203B41FA5}">
                      <a16:colId xmlns:a16="http://schemas.microsoft.com/office/drawing/2014/main" val="2185388104"/>
                    </a:ext>
                  </a:extLst>
                </a:gridCol>
                <a:gridCol w="478698">
                  <a:extLst>
                    <a:ext uri="{9D8B030D-6E8A-4147-A177-3AD203B41FA5}">
                      <a16:colId xmlns:a16="http://schemas.microsoft.com/office/drawing/2014/main" val="3635096623"/>
                    </a:ext>
                  </a:extLst>
                </a:gridCol>
                <a:gridCol w="478698">
                  <a:extLst>
                    <a:ext uri="{9D8B030D-6E8A-4147-A177-3AD203B41FA5}">
                      <a16:colId xmlns:a16="http://schemas.microsoft.com/office/drawing/2014/main" val="3704872589"/>
                    </a:ext>
                  </a:extLst>
                </a:gridCol>
                <a:gridCol w="478698">
                  <a:extLst>
                    <a:ext uri="{9D8B030D-6E8A-4147-A177-3AD203B41FA5}">
                      <a16:colId xmlns:a16="http://schemas.microsoft.com/office/drawing/2014/main" val="2134041343"/>
                    </a:ext>
                  </a:extLst>
                </a:gridCol>
                <a:gridCol w="478698">
                  <a:extLst>
                    <a:ext uri="{9D8B030D-6E8A-4147-A177-3AD203B41FA5}">
                      <a16:colId xmlns:a16="http://schemas.microsoft.com/office/drawing/2014/main" val="421306950"/>
                    </a:ext>
                  </a:extLst>
                </a:gridCol>
                <a:gridCol w="478698">
                  <a:extLst>
                    <a:ext uri="{9D8B030D-6E8A-4147-A177-3AD203B41FA5}">
                      <a16:colId xmlns:a16="http://schemas.microsoft.com/office/drawing/2014/main" val="1907160473"/>
                    </a:ext>
                  </a:extLst>
                </a:gridCol>
                <a:gridCol w="478698">
                  <a:extLst>
                    <a:ext uri="{9D8B030D-6E8A-4147-A177-3AD203B41FA5}">
                      <a16:colId xmlns:a16="http://schemas.microsoft.com/office/drawing/2014/main" val="241679503"/>
                    </a:ext>
                  </a:extLst>
                </a:gridCol>
                <a:gridCol w="478698">
                  <a:extLst>
                    <a:ext uri="{9D8B030D-6E8A-4147-A177-3AD203B41FA5}">
                      <a16:colId xmlns:a16="http://schemas.microsoft.com/office/drawing/2014/main" val="1752319477"/>
                    </a:ext>
                  </a:extLst>
                </a:gridCol>
                <a:gridCol w="478698">
                  <a:extLst>
                    <a:ext uri="{9D8B030D-6E8A-4147-A177-3AD203B41FA5}">
                      <a16:colId xmlns:a16="http://schemas.microsoft.com/office/drawing/2014/main" val="3811708383"/>
                    </a:ext>
                  </a:extLst>
                </a:gridCol>
                <a:gridCol w="478698">
                  <a:extLst>
                    <a:ext uri="{9D8B030D-6E8A-4147-A177-3AD203B41FA5}">
                      <a16:colId xmlns:a16="http://schemas.microsoft.com/office/drawing/2014/main" val="3945535994"/>
                    </a:ext>
                  </a:extLst>
                </a:gridCol>
                <a:gridCol w="478698">
                  <a:extLst>
                    <a:ext uri="{9D8B030D-6E8A-4147-A177-3AD203B41FA5}">
                      <a16:colId xmlns:a16="http://schemas.microsoft.com/office/drawing/2014/main" val="3653156825"/>
                    </a:ext>
                  </a:extLst>
                </a:gridCol>
                <a:gridCol w="478698">
                  <a:extLst>
                    <a:ext uri="{9D8B030D-6E8A-4147-A177-3AD203B41FA5}">
                      <a16:colId xmlns:a16="http://schemas.microsoft.com/office/drawing/2014/main" val="3385086591"/>
                    </a:ext>
                  </a:extLst>
                </a:gridCol>
                <a:gridCol w="569222">
                  <a:extLst>
                    <a:ext uri="{9D8B030D-6E8A-4147-A177-3AD203B41FA5}">
                      <a16:colId xmlns:a16="http://schemas.microsoft.com/office/drawing/2014/main" val="3269316632"/>
                    </a:ext>
                  </a:extLst>
                </a:gridCol>
                <a:gridCol w="2971794">
                  <a:extLst>
                    <a:ext uri="{9D8B030D-6E8A-4147-A177-3AD203B41FA5}">
                      <a16:colId xmlns:a16="http://schemas.microsoft.com/office/drawing/2014/main" val="2555234407"/>
                    </a:ext>
                  </a:extLst>
                </a:gridCol>
              </a:tblGrid>
              <a:tr h="676645">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Fourth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The third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Second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r-SA" sz="1500" b="1">
                          <a:solidFill>
                            <a:srgbClr val="002060"/>
                          </a:solidFill>
                          <a:latin typeface="Sakkal Majalla" panose="02000000000000000000" pitchFamily="2" charset="-78"/>
                          <a:cs typeface="Sakkal Majalla" panose="02000000000000000000" pitchFamily="2" charset="-78"/>
                        </a:rPr>
                        <a:t>First year</a:t>
                      </a:r>
                      <a:endParaRPr lang="en-US" sz="15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hMerge="1">
                  <a:txBody>
                    <a:bodyPr/>
                    <a:lstStyle/>
                    <a:p>
                      <a:pPr algn="ctr"/>
                      <a:endParaRPr lang="en-US" sz="15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year</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12700" cap="flat" cmpd="sng" algn="ctr">
                      <a:solidFill>
                        <a:schemeClr val="tx1"/>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81858801"/>
                  </a:ext>
                </a:extLst>
              </a:tr>
              <a:tr h="781276">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Fourth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The third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Second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200" b="1">
                          <a:solidFill>
                            <a:srgbClr val="002060"/>
                          </a:solidFill>
                          <a:latin typeface="Sakkal Majalla" panose="02000000000000000000" pitchFamily="2" charset="-78"/>
                          <a:cs typeface="Sakkal Majalla" panose="02000000000000000000" pitchFamily="2" charset="-78"/>
                        </a:rPr>
                        <a:t>First Quarter</a:t>
                      </a:r>
                      <a:endParaRPr lang="en-US" sz="12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tc>
                  <a:txBody>
                    <a:bodyPr/>
                    <a:lstStyle/>
                    <a:p>
                      <a:pPr algn="l"/>
                      <a:r>
                        <a:rPr lang="ar-SA" sz="1800" b="1">
                          <a:solidFill>
                            <a:srgbClr val="002060"/>
                          </a:solidFill>
                          <a:latin typeface="Sakkal Majalla" panose="02000000000000000000" pitchFamily="2" charset="-78"/>
                          <a:cs typeface="Sakkal Majalla" panose="02000000000000000000" pitchFamily="2" charset="-78"/>
                        </a:rPr>
                        <a:t>The stage</a:t>
                      </a:r>
                      <a:endParaRPr lang="en-US" sz="1800" b="1">
                        <a:solidFill>
                          <a:srgbClr val="002060"/>
                        </a:solidFill>
                        <a:latin typeface="Sakkal Majalla" panose="02000000000000000000" pitchFamily="2" charset="-78"/>
                        <a:cs typeface="Sakkal Majalla" panose="02000000000000000000" pitchFamily="2" charset="-78"/>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2F7FC"/>
                    </a:solidFill>
                  </a:tcPr>
                </a:tc>
                <a:extLst>
                  <a:ext uri="{0D108BD9-81ED-4DB2-BD59-A6C34878D82A}">
                    <a16:rowId xmlns:a16="http://schemas.microsoft.com/office/drawing/2014/main" val="368374400"/>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Evaluation</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137702458"/>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Operation</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2247061017"/>
                  </a:ext>
                </a:extLst>
              </a:tr>
              <a:tr h="676645">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endParaRPr lang="en-US"/>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indent="0" algn="l" defTabSz="914400" rtl="1" latinLnBrk="0">
                        <a:lnSpc>
                          <a:spcPct val="100000"/>
                        </a:lnSpc>
                        <a:spcBef>
                          <a:spcPts val="0"/>
                        </a:spcBef>
                        <a:spcAft>
                          <a:spcPts val="0"/>
                        </a:spcAft>
                        <a:buClrTx/>
                        <a:buSzTx/>
                        <a:buFontTx/>
                        <a:buNone/>
                        <a:tabLst/>
                      </a:pPr>
                      <a:r>
                        <a:rPr lang="ar-SA"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rPr>
                        <a:t>Delivery</a:t>
                      </a:r>
                      <a:endParaRPr lang="en-US" sz="1400" b="0" i="0" u="none" strike="noStrike" cap="none" spc="0" baseline="0">
                        <a:solidFill>
                          <a:srgbClr val="002060"/>
                        </a:solidFill>
                        <a:uFillTx/>
                        <a:latin typeface="Sakkal Majalla" panose="02000000000000000000" pitchFamily="2" charset="-78"/>
                        <a:ea typeface="+mn-ea"/>
                        <a:cs typeface="Sakkal Majalla" panose="02000000000000000000" pitchFamily="2" charset="-78"/>
                        <a:sym typeface="Calibri"/>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E7F0F9"/>
                    </a:solidFill>
                  </a:tcPr>
                </a:tc>
                <a:extLst>
                  <a:ext uri="{0D108BD9-81ED-4DB2-BD59-A6C34878D82A}">
                    <a16:rowId xmlns:a16="http://schemas.microsoft.com/office/drawing/2014/main" val="1637073214"/>
                  </a:ext>
                </a:extLst>
              </a:tr>
            </a:tbl>
          </a:graphicData>
        </a:graphic>
      </p:graphicFrame>
      <p:sp>
        <p:nvSpPr>
          <p:cNvPr id="12" name="Rectangle: Rounded Corners 11">
            <a:extLst>
              <a:ext uri="{FF2B5EF4-FFF2-40B4-BE49-F238E27FC236}">
                <a16:creationId xmlns:a16="http://schemas.microsoft.com/office/drawing/2014/main" id="{CBCDC434-EADC-5E51-DC4B-A33EA4BEF218}"/>
              </a:ext>
            </a:extLst>
          </p:cNvPr>
          <p:cNvSpPr/>
          <p:nvPr/>
        </p:nvSpPr>
        <p:spPr>
          <a:xfrm>
            <a:off x="7875271" y="3188784"/>
            <a:ext cx="829752" cy="240216"/>
          </a:xfrm>
          <a:prstGeom prst="roundRect">
            <a:avLst/>
          </a:prstGeom>
          <a:solidFill>
            <a:srgbClr val="00B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34" name="Rectangle: Rounded Corners 33">
            <a:extLst>
              <a:ext uri="{FF2B5EF4-FFF2-40B4-BE49-F238E27FC236}">
                <a16:creationId xmlns:a16="http://schemas.microsoft.com/office/drawing/2014/main" id="{D757A0D5-0839-42CA-925D-3D02E255AB77}"/>
              </a:ext>
            </a:extLst>
          </p:cNvPr>
          <p:cNvSpPr/>
          <p:nvPr/>
        </p:nvSpPr>
        <p:spPr>
          <a:xfrm>
            <a:off x="1048654" y="3851631"/>
            <a:ext cx="7785007" cy="2402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35" name="Rectangle: Rounded Corners 34">
            <a:extLst>
              <a:ext uri="{FF2B5EF4-FFF2-40B4-BE49-F238E27FC236}">
                <a16:creationId xmlns:a16="http://schemas.microsoft.com/office/drawing/2014/main" id="{33F2D5D9-9F8F-3601-F367-0FC5E0C0E5F2}"/>
              </a:ext>
            </a:extLst>
          </p:cNvPr>
          <p:cNvSpPr/>
          <p:nvPr/>
        </p:nvSpPr>
        <p:spPr>
          <a:xfrm>
            <a:off x="1131571" y="4542867"/>
            <a:ext cx="829752" cy="240216"/>
          </a:xfrm>
          <a:prstGeom prst="roundRect">
            <a:avLst/>
          </a:prstGeom>
          <a:solidFill>
            <a:srgbClr val="CF27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cxnSp>
        <p:nvCxnSpPr>
          <p:cNvPr id="37" name="Straight Connector 36">
            <a:extLst>
              <a:ext uri="{FF2B5EF4-FFF2-40B4-BE49-F238E27FC236}">
                <a16:creationId xmlns:a16="http://schemas.microsoft.com/office/drawing/2014/main" id="{4EC96111-3B2F-E34A-750E-79F9157B9E3A}"/>
              </a:ext>
            </a:extLst>
          </p:cNvPr>
          <p:cNvCxnSpPr>
            <a:cxnSpLocks/>
          </p:cNvCxnSpPr>
          <p:nvPr/>
        </p:nvCxnSpPr>
        <p:spPr>
          <a:xfrm>
            <a:off x="2228850" y="4662975"/>
            <a:ext cx="5554980" cy="0"/>
          </a:xfrm>
          <a:prstGeom prst="line">
            <a:avLst/>
          </a:prstGeom>
          <a:noFill/>
          <a:ln w="25400" cap="flat">
            <a:solidFill>
              <a:srgbClr val="CF2799"/>
            </a:solidFill>
            <a:prstDash val="dash"/>
            <a:round/>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B1B901B4-44BE-7F18-8C90-1C1BA49AFCE2}"/>
              </a:ext>
            </a:extLst>
          </p:cNvPr>
          <p:cNvSpPr txBox="1"/>
          <p:nvPr/>
        </p:nvSpPr>
        <p:spPr>
          <a:xfrm>
            <a:off x="4339754" y="4478311"/>
            <a:ext cx="1756246" cy="36932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ar-SA" sz="1800" b="0" i="0" u="none" strike="noStrike" cap="none" spc="0" normalizeH="0" baseline="0">
                <a:ln>
                  <a:noFill/>
                </a:ln>
                <a:solidFill>
                  <a:srgbClr val="000000"/>
                </a:solidFill>
                <a:effectLst/>
                <a:uFillTx/>
                <a:latin typeface="+mj-lt"/>
                <a:ea typeface="+mj-ea"/>
                <a:cs typeface="+mj-cs"/>
                <a:sym typeface="Helvetica"/>
              </a:rPr>
              <a:t>On-the-job guidance</a:t>
            </a:r>
            <a:endParaRPr kumimoji="0" lang="en-US" sz="1800" b="0" i="0" u="none" strike="noStrike" cap="none" spc="0" normalizeH="0" baseline="0">
              <a:ln>
                <a:noFill/>
              </a:ln>
              <a:solidFill>
                <a:srgbClr val="000000"/>
              </a:solidFill>
              <a:effectLst/>
              <a:uFillTx/>
              <a:latin typeface="+mj-lt"/>
              <a:ea typeface="+mj-ea"/>
              <a:cs typeface="+mj-cs"/>
              <a:sym typeface="Helvetica"/>
            </a:endParaRPr>
          </a:p>
        </p:txBody>
      </p:sp>
      <p:sp>
        <p:nvSpPr>
          <p:cNvPr id="23" name="TextBox 82">
            <a:extLst>
              <a:ext uri="{FF2B5EF4-FFF2-40B4-BE49-F238E27FC236}">
                <a16:creationId xmlns:a16="http://schemas.microsoft.com/office/drawing/2014/main" id="{B59A5C1D-2F7E-5626-FCFD-8D74CF6BC9D4}"/>
              </a:ext>
            </a:extLst>
          </p:cNvPr>
          <p:cNvSpPr txBox="1"/>
          <p:nvPr/>
        </p:nvSpPr>
        <p:spPr>
          <a:xfrm flipH="1">
            <a:off x="7448549" y="5588303"/>
            <a:ext cx="4240405" cy="307777"/>
          </a:xfrm>
          <a:prstGeom prst="rect">
            <a:avLst/>
          </a:prstGeom>
          <a:noFill/>
        </p:spPr>
        <p:txBody>
          <a:bodyPr wrap="square" lIns="0" rIns="0" rtlCol="0" anchor="ctr">
            <a:spAutoFit/>
          </a:bodyPr>
          <a:lstStyle/>
          <a:p>
            <a:pPr algn="l" rtl="1" hangingPunct="1">
              <a:defRPr/>
            </a:pPr>
            <a:r>
              <a:rPr lang="ar-JO" sz="1400" b="1" kern="1200">
                <a:solidFill>
                  <a:schemeClr val="tx1"/>
                </a:solidFill>
                <a:latin typeface="Sakkal Majalla" panose="02000000000000000000" pitchFamily="2" charset="-78"/>
                <a:ea typeface="+mn-ea"/>
                <a:cs typeface="Sakkal Majalla" panose="02000000000000000000" pitchFamily="2" charset="-78"/>
              </a:rPr>
              <a:t>The stages, outputs, and associated tasks were detailed in the scope of the technical proposal.</a:t>
            </a:r>
            <a:endParaRPr lang="ar-SA" sz="1400" kern="1200">
              <a:solidFill>
                <a:schemeClr val="tx1"/>
              </a:solidFill>
              <a:latin typeface="Sakkal Majalla" panose="02000000000000000000" pitchFamily="2" charset="-78"/>
              <a:ea typeface="+mn-ea"/>
              <a:cs typeface="Sakkal Majalla" panose="02000000000000000000" pitchFamily="2" charset="-78"/>
            </a:endParaRPr>
          </a:p>
        </p:txBody>
      </p:sp>
    </p:spTree>
    <p:extLst>
      <p:ext uri="{BB962C8B-B14F-4D97-AF65-F5344CB8AC3E}">
        <p14:creationId xmlns:p14="http://schemas.microsoft.com/office/powerpoint/2010/main" val="222130973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08477E7-C750-C53C-46FD-3DD6F2C6CE81}"/>
              </a:ext>
            </a:extLst>
          </p:cNvPr>
          <p:cNvSpPr txBox="1">
            <a:spLocks/>
          </p:cNvSpPr>
          <p:nvPr/>
        </p:nvSpPr>
        <p:spPr>
          <a:xfrm>
            <a:off x="555349" y="722398"/>
            <a:ext cx="11304587" cy="4679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1" eaLnBrk="1" fontAlgn="auto" latinLnBrk="0" hangingPunct="1">
              <a:lnSpc>
                <a:spcPct val="90000"/>
              </a:lnSpc>
              <a:spcBef>
                <a:spcPct val="0"/>
              </a:spcBef>
              <a:spcAft>
                <a:spcPts val="0"/>
              </a:spcAft>
              <a:buClrTx/>
              <a:buSzTx/>
              <a:buFontTx/>
              <a:buNone/>
              <a:tabLst/>
              <a:defRPr/>
            </a:pPr>
            <a:endParaRPr kumimoji="0" lang="ar-SA" sz="1800" b="1" i="0" u="none" strike="noStrike" kern="1200" cap="none" spc="0" normalizeH="0" baseline="0" noProof="0">
              <a:ln>
                <a:noFill/>
              </a:ln>
              <a:solidFill>
                <a:srgbClr val="7030A0"/>
              </a:solidFill>
              <a:effectLst/>
              <a:uLnTx/>
              <a:uFillTx/>
              <a:latin typeface="DIN Next LT Arabic Light" panose="020B0303020203050203" pitchFamily="34" charset="-78"/>
              <a:cs typeface="DIN Next LT Arabic Light" panose="020B0303020203050203" pitchFamily="34" charset="-78"/>
            </a:endParaRPr>
          </a:p>
        </p:txBody>
      </p:sp>
      <p:sp>
        <p:nvSpPr>
          <p:cNvPr id="7" name="TextBox 1">
            <a:extLst>
              <a:ext uri="{FF2B5EF4-FFF2-40B4-BE49-F238E27FC236}">
                <a16:creationId xmlns:a16="http://schemas.microsoft.com/office/drawing/2014/main" id="{304A6782-E6AA-6D46-3708-865C3D79316B}"/>
              </a:ext>
            </a:extLst>
          </p:cNvPr>
          <p:cNvSpPr txBox="1"/>
          <p:nvPr/>
        </p:nvSpPr>
        <p:spPr>
          <a:xfrm flipH="1">
            <a:off x="6091296" y="1708317"/>
            <a:ext cx="5508000" cy="4128524"/>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77800" marR="0" lvl="0"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Developing a project management methodology in accordance with the client's approved methodology to ensure systematic project governance, with at least the following basic components identified:</a:t>
            </a:r>
          </a:p>
          <a:p>
            <a:pPr marL="635000" marR="0" lvl="1"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Scope of Work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Scope of 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 Document (</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Communication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635000" marR="0" lvl="1"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Risk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text provided does not contain any Arabic words or phrases to translate to English.</a:t>
            </a:r>
          </a:p>
          <a:p>
            <a:pPr marL="635000" marR="0" lvl="1"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Problem Management Document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Issues Management Plan</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endPar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a:p>
            <a:pPr marL="177800" marR="0" lvl="0"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Identifying the key stakeholders in the project</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Stakeholders</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They must participate in the project to accomplish the outputs and tasks related to the project.</a:t>
            </a:r>
          </a:p>
          <a:p>
            <a:pPr marL="177800" marR="0" lvl="0"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Specify the project team (from the company and the client) and define the responsibilities and authorities of the teams.</a:t>
            </a:r>
          </a:p>
          <a:p>
            <a:pPr marL="177800" marR="0" lvl="0" indent="-177800" algn="l" defTabSz="914400" rtl="1" eaLnBrk="1" fontAlgn="auto" latinLnBrk="0" hangingPunct="1">
              <a:lnSpc>
                <a:spcPct val="100000"/>
              </a:lnSpc>
              <a:spcBef>
                <a:spcPts val="0"/>
              </a:spcBef>
              <a:spcAft>
                <a:spcPts val="647"/>
              </a:spcAft>
              <a:buClrTx/>
              <a:buSzTx/>
              <a:buFont typeface="Arial" panose="020B0604020202020204" pitchFamily="34" charset="0"/>
              <a:buChar char="•"/>
              <a:tabLst/>
              <a:defRPr/>
            </a:pP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the project governance framework</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SA"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the project's steering committees, their powers, and the cycle of meetings for monitoring the project's implementation.</a:t>
            </a:r>
            <a:endPar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endParaRPr>
          </a:p>
        </p:txBody>
      </p:sp>
      <p:sp>
        <p:nvSpPr>
          <p:cNvPr id="10" name="TextBox 10">
            <a:extLst>
              <a:ext uri="{FF2B5EF4-FFF2-40B4-BE49-F238E27FC236}">
                <a16:creationId xmlns:a16="http://schemas.microsoft.com/office/drawing/2014/main" id="{0663812B-4B9E-03AC-DE2D-7187343E77FF}"/>
              </a:ext>
            </a:extLst>
          </p:cNvPr>
          <p:cNvSpPr txBox="1"/>
          <p:nvPr/>
        </p:nvSpPr>
        <p:spPr>
          <a:xfrm flipH="1">
            <a:off x="478464" y="1708317"/>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and approving project management mechanisms, and having them approved by the supervising authorities of the project.</a:t>
            </a:r>
          </a:p>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Defining and approving the project governance framework and the frequency of project implementation follow-up meetings.</a:t>
            </a:r>
          </a:p>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4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Proactivity in managing risks that the project may face.</a:t>
            </a:r>
          </a:p>
        </p:txBody>
      </p:sp>
      <p:sp>
        <p:nvSpPr>
          <p:cNvPr id="12" name="TextBox 12">
            <a:extLst>
              <a:ext uri="{FF2B5EF4-FFF2-40B4-BE49-F238E27FC236}">
                <a16:creationId xmlns:a16="http://schemas.microsoft.com/office/drawing/2014/main" id="{0A5B37AC-0386-079D-4F24-62001275F274}"/>
              </a:ext>
            </a:extLst>
          </p:cNvPr>
          <p:cNvSpPr txBox="1"/>
          <p:nvPr/>
        </p:nvSpPr>
        <p:spPr>
          <a:xfrm flipH="1">
            <a:off x="472138" y="3286618"/>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entity supervising the project to review the proposals and work jointly with the advisory team to reach the final version of the project governance framework.</a:t>
            </a:r>
          </a:p>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The supervising authority of the project relies on project governance and management documents.</a:t>
            </a:r>
          </a:p>
        </p:txBody>
      </p:sp>
      <p:sp>
        <p:nvSpPr>
          <p:cNvPr id="15" name="TextBox 15">
            <a:extLst>
              <a:ext uri="{FF2B5EF4-FFF2-40B4-BE49-F238E27FC236}">
                <a16:creationId xmlns:a16="http://schemas.microsoft.com/office/drawing/2014/main" id="{8EBE0E5F-0D40-A76B-C621-569A22047A7C}"/>
              </a:ext>
            </a:extLst>
          </p:cNvPr>
          <p:cNvSpPr txBox="1"/>
          <p:nvPr/>
        </p:nvSpPr>
        <p:spPr>
          <a:xfrm flipH="1">
            <a:off x="472138" y="4864841"/>
            <a:ext cx="5508000" cy="972000"/>
          </a:xfrm>
          <a:prstGeom prst="rect">
            <a:avLst/>
          </a:prstGeom>
          <a:solidFill>
            <a:sysClr val="window" lastClr="FFFFFF"/>
          </a:solidFill>
          <a:ln w="19050">
            <a:solidFill>
              <a:srgbClr val="7B7C7D">
                <a:lumMod val="40000"/>
                <a:lumOff val="60000"/>
              </a:srgbClr>
            </a:solidFill>
          </a:ln>
          <a:effectLst/>
        </p:spPr>
        <p:txBody>
          <a:bodyPr vert="horz" wrap="square" lIns="98664" tIns="49332" rIns="98664" bIns="49332" rtlCol="0" anchor="t">
            <a:noAutofit/>
          </a:bodyPr>
          <a:lstStyle/>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Management Documents</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Charter, Risk Management Plan, etc.</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a:p>
            <a:pPr marL="125043" marR="0" lvl="0" indent="-125043" algn="l" defTabSz="914400" rtl="1" eaLnBrk="0" fontAlgn="base" latinLnBrk="0" hangingPunct="0">
              <a:lnSpc>
                <a:spcPct val="100000"/>
              </a:lnSpc>
              <a:spcBef>
                <a:spcPct val="0"/>
              </a:spcBef>
              <a:spcAft>
                <a:spcPts val="324"/>
              </a:spcAft>
              <a:buClrTx/>
              <a:buSzTx/>
              <a:buFont typeface="Arial" pitchFamily="34" charset="0"/>
              <a:buChar char="•"/>
              <a:tabLst/>
              <a:defRPr/>
            </a:pP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en-US"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Project Governance Framework</a:t>
            </a:r>
            <a:r>
              <a:rPr kumimoji="0" lang="ar-AE" sz="1600" b="0" i="0" u="none" strike="noStrike" kern="0" cap="none" spc="0" normalizeH="0" baseline="0" noProof="0">
                <a:ln>
                  <a:noFill/>
                </a:ln>
                <a:solidFill>
                  <a:srgbClr val="0F0F0F">
                    <a:lumMod val="90000"/>
                    <a:lumOff val="10000"/>
                  </a:srgbClr>
                </a:solidFill>
                <a:effectLst/>
                <a:uLnTx/>
                <a:uFillTx/>
                <a:latin typeface="Sakkal Majalla" panose="02000000000000000000" pitchFamily="2" charset="-78"/>
                <a:ea typeface="+mn-ea"/>
                <a:cs typeface="Sakkal Majalla" panose="02000000000000000000" pitchFamily="2" charset="-78"/>
              </a:rPr>
              <a:t>).</a:t>
            </a:r>
          </a:p>
        </p:txBody>
      </p:sp>
      <p:sp>
        <p:nvSpPr>
          <p:cNvPr id="2" name="Text Placeholder 1">
            <a:extLst>
              <a:ext uri="{FF2B5EF4-FFF2-40B4-BE49-F238E27FC236}">
                <a16:creationId xmlns:a16="http://schemas.microsoft.com/office/drawing/2014/main" id="{06D34B25-5069-D346-5545-2A2E38565BC6}"/>
              </a:ext>
            </a:extLst>
          </p:cNvPr>
          <p:cNvSpPr>
            <a:spLocks noGrp="1"/>
          </p:cNvSpPr>
          <p:nvPr>
            <p:ph type="body" sz="quarter" idx="11"/>
          </p:nvPr>
        </p:nvSpPr>
        <p:spPr/>
        <p:txBody>
          <a:bodyPr/>
          <a:lstStyle/>
          <a:p>
            <a:pPr marL="0" indent="0" algn="l">
              <a:spcBef>
                <a:spcPct val="0"/>
              </a:spcBef>
              <a:buSzTx/>
              <a:defRPr/>
            </a:pPr>
            <a:r>
              <a:rPr lang="ar-SA" sz="2400" kern="1200">
                <a:latin typeface="Sakkal Majalla" panose="02000000000000000000" pitchFamily="2" charset="-78"/>
                <a:ea typeface="+mj-ea"/>
                <a:cs typeface="Sakkal Majalla" panose="02000000000000000000" pitchFamily="2" charset="-78"/>
              </a:rPr>
              <a:t>Project Implementation Methodology - Proposed Workflow for Project Execution - Project Initiation Phase</a:t>
            </a:r>
          </a:p>
        </p:txBody>
      </p:sp>
      <p:sp>
        <p:nvSpPr>
          <p:cNvPr id="3" name="Rectangle 3">
            <a:extLst>
              <a:ext uri="{FF2B5EF4-FFF2-40B4-BE49-F238E27FC236}">
                <a16:creationId xmlns:a16="http://schemas.microsoft.com/office/drawing/2014/main" id="{7DEF3039-6282-6AEE-245F-DD0BBEE63EF9}"/>
              </a:ext>
            </a:extLst>
          </p:cNvPr>
          <p:cNvSpPr/>
          <p:nvPr/>
        </p:nvSpPr>
        <p:spPr>
          <a:xfrm flipH="1">
            <a:off x="6091296"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l"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Tasks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5" name="Rectangle 6">
            <a:extLst>
              <a:ext uri="{FF2B5EF4-FFF2-40B4-BE49-F238E27FC236}">
                <a16:creationId xmlns:a16="http://schemas.microsoft.com/office/drawing/2014/main" id="{ED70C9B3-1B1F-7ADB-E1A8-38BA724BF943}"/>
              </a:ext>
            </a:extLst>
          </p:cNvPr>
          <p:cNvSpPr/>
          <p:nvPr/>
        </p:nvSpPr>
        <p:spPr>
          <a:xfrm flipH="1">
            <a:off x="478464" y="1166622"/>
            <a:ext cx="5508000" cy="468000"/>
          </a:xfrm>
          <a:prstGeom prst="rect">
            <a:avLst/>
          </a:prstGeom>
          <a:solidFill>
            <a:srgbClr val="7030A0"/>
          </a:solidFill>
          <a:ln w="25400" cap="flat" cmpd="sng" algn="ctr">
            <a:noFill/>
            <a:prstDash val="solid"/>
          </a:ln>
          <a:effectLst/>
        </p:spPr>
        <p:txBody>
          <a:bodyPr rtlCol="0" anchor="ctr"/>
          <a:lstStyle/>
          <a:p>
            <a:pPr marL="0" marR="0" lvl="0" indent="0" algn="l"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Objectives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6" name="Rectangle 16">
            <a:extLst>
              <a:ext uri="{FF2B5EF4-FFF2-40B4-BE49-F238E27FC236}">
                <a16:creationId xmlns:a16="http://schemas.microsoft.com/office/drawing/2014/main" id="{8568E0DC-C919-CB91-E448-713E715814CB}"/>
              </a:ext>
            </a:extLst>
          </p:cNvPr>
          <p:cNvSpPr/>
          <p:nvPr/>
        </p:nvSpPr>
        <p:spPr>
          <a:xfrm flipH="1">
            <a:off x="472138" y="2756798"/>
            <a:ext cx="5508000" cy="468000"/>
          </a:xfrm>
          <a:prstGeom prst="rect">
            <a:avLst/>
          </a:prstGeom>
          <a:solidFill>
            <a:srgbClr val="7030A0"/>
          </a:solidFill>
          <a:ln w="25400" cap="flat" cmpd="sng" algn="ctr">
            <a:noFill/>
            <a:prstDash val="solid"/>
          </a:ln>
          <a:effectLst/>
        </p:spPr>
        <p:txBody>
          <a:bodyPr rtlCol="0" anchor="ctr"/>
          <a:lstStyle/>
          <a:p>
            <a:pPr marL="0" marR="0" lvl="0" indent="0" algn="l"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Credits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
        <p:nvSpPr>
          <p:cNvPr id="17" name="Rectangle 18">
            <a:extLst>
              <a:ext uri="{FF2B5EF4-FFF2-40B4-BE49-F238E27FC236}">
                <a16:creationId xmlns:a16="http://schemas.microsoft.com/office/drawing/2014/main" id="{88A26479-5E4F-CAEA-C45A-A3EDA29A42AE}"/>
              </a:ext>
            </a:extLst>
          </p:cNvPr>
          <p:cNvSpPr/>
          <p:nvPr/>
        </p:nvSpPr>
        <p:spPr>
          <a:xfrm flipH="1">
            <a:off x="472138" y="4326670"/>
            <a:ext cx="5508000" cy="468000"/>
          </a:xfrm>
          <a:prstGeom prst="rect">
            <a:avLst/>
          </a:prstGeom>
          <a:solidFill>
            <a:srgbClr val="7030A0"/>
          </a:solidFill>
          <a:ln w="25400" cap="flat" cmpd="sng" algn="ctr">
            <a:noFill/>
            <a:prstDash val="solid"/>
          </a:ln>
          <a:effectLst/>
        </p:spPr>
        <p:txBody>
          <a:bodyPr rtlCol="0" anchor="ctr"/>
          <a:lstStyle/>
          <a:p>
            <a:pPr marL="0" marR="0" lvl="0" indent="0" algn="l" defTabSz="457200" rtl="1" eaLnBrk="0" fontAlgn="base" latinLnBrk="0" hangingPunct="0">
              <a:lnSpc>
                <a:spcPct val="100000"/>
              </a:lnSpc>
              <a:spcBef>
                <a:spcPct val="0"/>
              </a:spcBef>
              <a:spcAft>
                <a:spcPct val="0"/>
              </a:spcAft>
              <a:buClrTx/>
              <a:buSzTx/>
              <a:buFontTx/>
              <a:buNone/>
              <a:tabLst/>
              <a:defRPr/>
            </a:pPr>
            <a:r>
              <a:rPr kumimoji="0" lang="ar-AE"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rPr>
              <a:t>Outputs</a:t>
            </a:r>
            <a:endParaRPr kumimoji="0" lang="en-US" sz="1400" b="0" i="0" u="none" strike="noStrike" kern="0" cap="none" spc="0" normalizeH="0" baseline="0" noProof="0">
              <a:ln>
                <a:noFill/>
              </a:ln>
              <a:solidFill>
                <a:prstClr val="white"/>
              </a:solidFill>
              <a:effectLst/>
              <a:uLnTx/>
              <a:uFillTx/>
              <a:latin typeface="A Jannat LT" pitchFamily="2" charset="-78"/>
              <a:ea typeface="+mn-ea"/>
              <a:cs typeface="A Jannat LT" pitchFamily="2" charset="-78"/>
            </a:endParaRPr>
          </a:p>
        </p:txBody>
      </p:sp>
    </p:spTree>
    <p:extLst>
      <p:ext uri="{BB962C8B-B14F-4D97-AF65-F5344CB8AC3E}">
        <p14:creationId xmlns:p14="http://schemas.microsoft.com/office/powerpoint/2010/main" val="34384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grpSp>
        <p:nvGrpSpPr>
          <p:cNvPr id="8" name="Group 7">
            <a:extLst>
              <a:ext uri="{FF2B5EF4-FFF2-40B4-BE49-F238E27FC236}">
                <a16:creationId xmlns:a16="http://schemas.microsoft.com/office/drawing/2014/main" id="{590C66A8-E601-7D19-53CA-B32BA4E0AFC7}"/>
              </a:ext>
            </a:extLst>
          </p:cNvPr>
          <p:cNvGrpSpPr/>
          <p:nvPr/>
        </p:nvGrpSpPr>
        <p:grpSpPr>
          <a:xfrm>
            <a:off x="4688122" y="1373154"/>
            <a:ext cx="5175193" cy="4208844"/>
            <a:chOff x="4688122" y="1373154"/>
            <a:chExt cx="5175193" cy="4208844"/>
          </a:xfrm>
        </p:grpSpPr>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accent3"/>
                  </a:solidFill>
                  <a:effectLst/>
                  <a:uLnTx/>
                  <a:uFillTx/>
                  <a:latin typeface="Sakkal Majalla" panose="02000000000000000000" pitchFamily="2" charset="-78"/>
                  <a:ea typeface="+mn-ea"/>
                  <a:cs typeface="Sakkal Majalla" panose="02000000000000000000" pitchFamily="2" charset="-78"/>
                  <a:sym typeface="Segoe UI Semilight"/>
                </a:rPr>
                <a:t>Scope of Work of the Project</a:t>
              </a:r>
            </a:p>
            <a:p>
              <a:pPr algn="l" rtl="1" hangingPunct="1">
                <a:lnSpc>
                  <a:spcPct val="150000"/>
                </a:lnSpc>
                <a:buSzPct val="120000"/>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Methodology</a:t>
              </a: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schedule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The organizational structure and the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customers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4" name="Picture 3">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022704"/>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526832"/>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grpSp>
    </p:spTree>
    <p:extLst>
      <p:ext uri="{BB962C8B-B14F-4D97-AF65-F5344CB8AC3E}">
        <p14:creationId xmlns:p14="http://schemas.microsoft.com/office/powerpoint/2010/main" val="40920619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E3BCD162-564E-E3A8-14CA-942F90248806}"/>
              </a:ext>
            </a:extLst>
          </p:cNvPr>
          <p:cNvSpPr/>
          <p:nvPr/>
        </p:nvSpPr>
        <p:spPr>
          <a:xfrm>
            <a:off x="1110343" y="966783"/>
            <a:ext cx="10758125" cy="977191"/>
          </a:xfrm>
          <a:prstGeom prst="rect">
            <a:avLst/>
          </a:prstGeom>
        </p:spPr>
        <p:txBody>
          <a:bodyPr wrap="square">
            <a:spAutoFit/>
          </a:bodyPr>
          <a:lstStyle/>
          <a:p>
            <a:pPr marL="0" marR="0" lvl="0" indent="0" algn="l" defTabSz="457200" rtl="1" eaLnBrk="1" fontAlgn="auto" latinLnBrk="0" hangingPunct="1">
              <a:lnSpc>
                <a:spcPct val="150000"/>
              </a:lnSpc>
              <a:spcBef>
                <a:spcPts val="0"/>
              </a:spcBef>
              <a:spcAft>
                <a:spcPts val="0"/>
              </a:spcAft>
              <a:buClrTx/>
              <a:buSzTx/>
              <a:buFontTx/>
              <a:buNone/>
              <a:tabLst/>
              <a:defRPr/>
            </a:pPr>
            <a:r>
              <a:rPr kumimoji="0" lang="ar-SA" sz="2000" b="1"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The Royal Commission for Riyadh City seeks to appoint a consultancy to undertake the task of identifying the requirements for providing IT service management and renewing licenses for the King Abdul Aziz Public Transport Project in Riyadh for a duration of 4 years through 4 work packages.</a:t>
            </a:r>
          </a:p>
        </p:txBody>
      </p:sp>
      <p:grpSp>
        <p:nvGrpSpPr>
          <p:cNvPr id="6" name="Group 5">
            <a:extLst>
              <a:ext uri="{FF2B5EF4-FFF2-40B4-BE49-F238E27FC236}">
                <a16:creationId xmlns:a16="http://schemas.microsoft.com/office/drawing/2014/main" id="{4645989A-AA00-4F6A-0653-0FC64A7C0F53}"/>
              </a:ext>
            </a:extLst>
          </p:cNvPr>
          <p:cNvGrpSpPr/>
          <p:nvPr/>
        </p:nvGrpSpPr>
        <p:grpSpPr>
          <a:xfrm>
            <a:off x="724598" y="2163006"/>
            <a:ext cx="10987028" cy="3541108"/>
            <a:chOff x="4359021" y="1681978"/>
            <a:chExt cx="7081873" cy="2282480"/>
          </a:xfrm>
        </p:grpSpPr>
        <p:sp>
          <p:nvSpPr>
            <p:cNvPr id="2" name="Rectangle 1">
              <a:extLst>
                <a:ext uri="{FF2B5EF4-FFF2-40B4-BE49-F238E27FC236}">
                  <a16:creationId xmlns:a16="http://schemas.microsoft.com/office/drawing/2014/main" id="{E6FF1F80-1BC9-0B76-D12C-DCD6C0FA7745}"/>
                </a:ext>
              </a:extLst>
            </p:cNvPr>
            <p:cNvSpPr/>
            <p:nvPr/>
          </p:nvSpPr>
          <p:spPr>
            <a:xfrm>
              <a:off x="7938868" y="1681978"/>
              <a:ext cx="3502025" cy="1097280"/>
            </a:xfrm>
            <a:prstGeom prst="rect">
              <a:avLst/>
            </a:prstGeom>
            <a:solidFill>
              <a:srgbClr val="862883"/>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1: Data Center Maturity</a:t>
              </a:r>
              <a:r>
                <a:rPr lang="en-US" sz="2000" b="1" kern="1200">
                  <a:solidFill>
                    <a:srgbClr val="FFFFFF"/>
                  </a:solidFill>
                  <a:latin typeface="Sakkal Majalla" panose="02000000000000000000" pitchFamily="2" charset="-78"/>
                  <a:cs typeface="Sakkal Majalla" panose="02000000000000000000" pitchFamily="2" charset="-78"/>
                </a:rPr>
                <a:t>TCC</a:t>
              </a: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Including the improvement of the data center environment through strategic initiatives, including business engineering, business continuity, and information security consulting.</a:t>
              </a:r>
            </a:p>
          </p:txBody>
        </p:sp>
        <p:sp>
          <p:nvSpPr>
            <p:cNvPr id="4" name="Rectangle 3">
              <a:extLst>
                <a:ext uri="{FF2B5EF4-FFF2-40B4-BE49-F238E27FC236}">
                  <a16:creationId xmlns:a16="http://schemas.microsoft.com/office/drawing/2014/main" id="{F8AB8010-5787-90FE-866F-743EA121E339}"/>
                </a:ext>
              </a:extLst>
            </p:cNvPr>
            <p:cNvSpPr/>
            <p:nvPr/>
          </p:nvSpPr>
          <p:spPr>
            <a:xfrm>
              <a:off x="4359021" y="1681978"/>
              <a:ext cx="3502025" cy="1097280"/>
            </a:xfrm>
            <a:prstGeom prst="rect">
              <a:avLst/>
            </a:prstGeom>
            <a:solidFill>
              <a:srgbClr val="475F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1018824" rtl="1" eaLnBrk="1" fontAlgn="auto"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Package 2: Improvement and Integration</a:t>
              </a:r>
              <a:r>
                <a:rPr kumimoji="0" lang="en-US"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ITIL</a:t>
              </a:r>
              <a:r>
                <a:rPr kumimoji="0" lang="ar-SA" sz="2000" b="1" i="0" u="none" strike="noStrike" kern="1200" cap="none" spc="0" normalizeH="0" baseline="0" noProof="0">
                  <a:ln>
                    <a:noFill/>
                  </a:ln>
                  <a:solidFill>
                    <a:srgbClr val="FFFFFF"/>
                  </a:solidFill>
                  <a:effectLst/>
                  <a:uLnTx/>
                  <a:uFillTx/>
                  <a:latin typeface="Sakkal Majalla" panose="02000000000000000000" pitchFamily="2" charset="-78"/>
                  <a:ea typeface="+mn-ea"/>
                  <a:cs typeface="Sakkal Majalla" panose="02000000000000000000" pitchFamily="2" charset="-78"/>
                  <a:sym typeface="Helvetica"/>
                </a:rPr>
                <a:t> </a:t>
              </a:r>
              <a:r>
                <a:rPr lang="ar-SA" sz="2000" b="1" kern="1200">
                  <a:solidFill>
                    <a:srgbClr val="FFFFFF"/>
                  </a:solidFill>
                  <a:latin typeface="Sakkal Majalla" panose="02000000000000000000" pitchFamily="2" charset="-78"/>
                  <a:cs typeface="Sakkal Majalla" panose="02000000000000000000" pitchFamily="2" charset="-78"/>
                </a:rPr>
                <a:t>Through an organization</a:t>
              </a:r>
              <a:r>
                <a:rPr lang="en-US" sz="2000" b="1" kern="1200">
                  <a:solidFill>
                    <a:srgbClr val="FFFFFF"/>
                  </a:solidFill>
                  <a:latin typeface="Sakkal Majalla" panose="02000000000000000000" pitchFamily="2" charset="-78"/>
                  <a:cs typeface="Sakkal Majalla" panose="02000000000000000000" pitchFamily="2" charset="-78"/>
                </a:rPr>
                <a:t>ITSM</a:t>
              </a: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l" defTabSz="1018824" rtl="1" eaLnBrk="1" fontAlgn="auto" latinLnBrk="0" hangingPunct="1">
                <a:lnSpc>
                  <a:spcPct val="100000"/>
                </a:lnSpc>
                <a:spcBef>
                  <a:spcPts val="0"/>
                </a:spcBef>
                <a:spcAft>
                  <a:spcPts val="0"/>
                </a:spcAft>
                <a:buClrTx/>
                <a:buSzTx/>
                <a:buFontTx/>
                <a:buNone/>
                <a:tabLst/>
                <a:defRPr/>
              </a:pPr>
              <a:endParaRPr lang="ar-SA" sz="2000" b="1" kern="1200">
                <a:solidFill>
                  <a:srgbClr val="FFFFFF"/>
                </a:solidFill>
                <a:latin typeface="Sakkal Majalla" panose="02000000000000000000" pitchFamily="2" charset="-78"/>
                <a:cs typeface="Sakkal Majalla" panose="02000000000000000000" pitchFamily="2" charset="-78"/>
              </a:endParaRPr>
            </a:p>
            <a:p>
              <a:pPr marL="0" marR="0" lvl="0" indent="0" algn="l" defTabSz="1018824" rtl="1" eaLnBrk="1" fontAlgn="auto" latinLnBrk="0" hangingPunct="1">
                <a:lnSpc>
                  <a:spcPct val="100000"/>
                </a:lnSpc>
                <a:spcBef>
                  <a:spcPts val="0"/>
                </a:spcBef>
                <a:spcAft>
                  <a:spcPts val="0"/>
                </a:spcAft>
                <a:buClrTx/>
                <a:buSzTx/>
                <a:buFontTx/>
                <a:buNone/>
                <a:tabLst/>
                <a:defRPr/>
              </a:pPr>
              <a:r>
                <a:rPr lang="ar-SA" sz="2000" kern="1200">
                  <a:solidFill>
                    <a:srgbClr val="FFFFFF"/>
                  </a:solidFill>
                  <a:latin typeface="Sakkal Majalla" panose="02000000000000000000" pitchFamily="2" charset="-78"/>
                  <a:cs typeface="Sakkal Majalla" panose="02000000000000000000" pitchFamily="2" charset="-78"/>
                </a:rPr>
                <a:t>Implementation of principles</a:t>
              </a:r>
              <a:r>
                <a:rPr lang="en-US" sz="2000" kern="1200">
                  <a:solidFill>
                    <a:srgbClr val="FFFFFF"/>
                  </a:solidFill>
                  <a:latin typeface="Sakkal Majalla" panose="02000000000000000000" pitchFamily="2" charset="-78"/>
                  <a:cs typeface="Sakkal Majalla" panose="02000000000000000000" pitchFamily="2" charset="-78"/>
                </a:rPr>
                <a:t>ITIL</a:t>
              </a:r>
              <a:r>
                <a:rPr lang="ar-SA" sz="2000" kern="1200">
                  <a:solidFill>
                    <a:srgbClr val="FFFFFF"/>
                  </a:solidFill>
                  <a:latin typeface="Sakkal Majalla" panose="02000000000000000000" pitchFamily="2" charset="-78"/>
                  <a:cs typeface="Sakkal Majalla" panose="02000000000000000000" pitchFamily="2" charset="-78"/>
                </a:rPr>
                <a:t>Inside the organization</a:t>
              </a:r>
              <a:r>
                <a:rPr lang="en-US" sz="2000" kern="1200">
                  <a:solidFill>
                    <a:srgbClr val="FFFFFF"/>
                  </a:solidFill>
                  <a:latin typeface="Sakkal Majalla" panose="02000000000000000000" pitchFamily="2" charset="-78"/>
                  <a:cs typeface="Sakkal Majalla" panose="02000000000000000000" pitchFamily="2" charset="-78"/>
                </a:rPr>
                <a:t>ITSM</a:t>
              </a:r>
              <a:r>
                <a:rPr lang="ar-SA" sz="2000" kern="1200">
                  <a:solidFill>
                    <a:srgbClr val="FFFFFF"/>
                  </a:solidFill>
                  <a:latin typeface="Sakkal Majalla" panose="02000000000000000000" pitchFamily="2" charset="-78"/>
                  <a:cs typeface="Sakkal Majalla" panose="02000000000000000000" pitchFamily="2" charset="-78"/>
                </a:rPr>
                <a:t>For</a:t>
              </a:r>
              <a:r>
                <a:rPr lang="en-US" sz="2000" kern="1200">
                  <a:solidFill>
                    <a:srgbClr val="FFFFFF"/>
                  </a:solidFill>
                  <a:latin typeface="Sakkal Majalla" panose="02000000000000000000" pitchFamily="2" charset="-78"/>
                  <a:cs typeface="Sakkal Majalla" panose="02000000000000000000" pitchFamily="2" charset="-78"/>
                </a:rPr>
                <a:t>TCC,</a:t>
              </a:r>
              <a:r>
                <a:rPr lang="ar-SA" sz="2000" kern="1200">
                  <a:solidFill>
                    <a:srgbClr val="FFFFFF"/>
                  </a:solidFill>
                  <a:latin typeface="Sakkal Majalla" panose="02000000000000000000" pitchFamily="2" charset="-78"/>
                  <a:cs typeface="Sakkal Majalla" panose="02000000000000000000" pitchFamily="2" charset="-78"/>
                </a:rPr>
                <a:t>Focusing on delivering value, alignment, and continuous improvement. It includes iterative enhancements through change management, service catalog, and incident and problem management.</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9" name="Rectangle 8">
              <a:extLst>
                <a:ext uri="{FF2B5EF4-FFF2-40B4-BE49-F238E27FC236}">
                  <a16:creationId xmlns:a16="http://schemas.microsoft.com/office/drawing/2014/main" id="{4BDB4286-8E69-6BF8-37AB-D7A8CC5601FB}"/>
                </a:ext>
              </a:extLst>
            </p:cNvPr>
            <p:cNvSpPr/>
            <p:nvPr/>
          </p:nvSpPr>
          <p:spPr>
            <a:xfrm>
              <a:off x="7938869" y="2859071"/>
              <a:ext cx="3502025" cy="1097280"/>
            </a:xfrm>
            <a:prstGeom prst="rect">
              <a:avLst/>
            </a:prstGeom>
            <a:solidFill>
              <a:srgbClr val="7344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3: Maturity of IT Service Management Service in</a:t>
              </a:r>
              <a:r>
                <a:rPr lang="en-US" sz="2000" b="1" kern="1200">
                  <a:solidFill>
                    <a:srgbClr val="FFFFFF"/>
                  </a:solidFill>
                  <a:latin typeface="Sakkal Majalla" panose="02000000000000000000" pitchFamily="2" charset="-78"/>
                  <a:cs typeface="Sakkal Majalla" panose="02000000000000000000" pitchFamily="2" charset="-78"/>
                </a:rPr>
                <a:t>TCC</a:t>
              </a:r>
            </a:p>
            <a:p>
              <a:pPr algn="l" defTabSz="1018824" rtl="1" hangingPunct="1">
                <a:defRPr/>
              </a:pPr>
              <a:r>
                <a:rPr lang="en-US" sz="2000" b="1" kern="1200">
                  <a:solidFill>
                    <a:srgbClr val="FFFFFF"/>
                  </a:solidFill>
                  <a:latin typeface="Sakkal Majalla" panose="02000000000000000000" pitchFamily="2" charset="-78"/>
                  <a:cs typeface="Sakkal Majalla" panose="02000000000000000000" pitchFamily="2" charset="-78"/>
                </a:rPr>
                <a:t> </a:t>
              </a:r>
              <a:endParaRPr lang="ar-SA" sz="2000" b="1"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Information technology infrastructure management, system operations, governance, email, domain services, and information security interface</a:t>
              </a:r>
              <a:endParaRPr lang="en-GB" sz="2000" kern="1200">
                <a:solidFill>
                  <a:srgbClr val="FFFFFF"/>
                </a:solidFill>
                <a:latin typeface="Sakkal Majalla" panose="02000000000000000000" pitchFamily="2" charset="-78"/>
                <a:cs typeface="Sakkal Majalla" panose="02000000000000000000" pitchFamily="2" charset="-78"/>
              </a:endParaRPr>
            </a:p>
          </p:txBody>
        </p:sp>
        <p:sp>
          <p:nvSpPr>
            <p:cNvPr id="10" name="Rectangle 9">
              <a:extLst>
                <a:ext uri="{FF2B5EF4-FFF2-40B4-BE49-F238E27FC236}">
                  <a16:creationId xmlns:a16="http://schemas.microsoft.com/office/drawing/2014/main" id="{BC613152-7D88-3A40-C76F-253CC3E01B9F}"/>
                </a:ext>
              </a:extLst>
            </p:cNvPr>
            <p:cNvSpPr/>
            <p:nvPr/>
          </p:nvSpPr>
          <p:spPr>
            <a:xfrm>
              <a:off x="4359021" y="2867178"/>
              <a:ext cx="3502025" cy="1097280"/>
            </a:xfrm>
            <a:prstGeom prst="rect">
              <a:avLst/>
            </a:prstGeom>
            <a:solidFill>
              <a:schemeClr val="tx1">
                <a:lumMod val="85000"/>
                <a:lumOff val="15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defTabSz="1018824" rtl="1" hangingPunct="1">
                <a:defRPr/>
              </a:pPr>
              <a:r>
                <a:rPr lang="ar-SA" sz="2000" b="1" kern="1200">
                  <a:solidFill>
                    <a:srgbClr val="FFFFFF"/>
                  </a:solidFill>
                  <a:latin typeface="Sakkal Majalla" panose="02000000000000000000" pitchFamily="2" charset="-78"/>
                  <a:cs typeface="Sakkal Majalla" panose="02000000000000000000" pitchFamily="2" charset="-78"/>
                </a:rPr>
                <a:t>Package 4: Licenses and Subscriptions</a:t>
              </a:r>
            </a:p>
            <a:p>
              <a:pPr algn="l" defTabSz="1018824" rtl="1" hangingPunct="1">
                <a:defRPr/>
              </a:pPr>
              <a:endParaRPr lang="ar-SA" sz="2000" kern="1200">
                <a:solidFill>
                  <a:srgbClr val="FFFFFF"/>
                </a:solidFill>
                <a:latin typeface="Sakkal Majalla" panose="02000000000000000000" pitchFamily="2" charset="-78"/>
                <a:cs typeface="Sakkal Majalla" panose="02000000000000000000" pitchFamily="2" charset="-78"/>
              </a:endParaRPr>
            </a:p>
            <a:p>
              <a:pPr algn="l" defTabSz="1018824" rtl="1" hangingPunct="1">
                <a:defRPr/>
              </a:pPr>
              <a:r>
                <a:rPr lang="ar-SA" sz="2000" kern="1200">
                  <a:solidFill>
                    <a:srgbClr val="FFFFFF"/>
                  </a:solidFill>
                  <a:latin typeface="Sakkal Majalla" panose="02000000000000000000" pitchFamily="2" charset="-78"/>
                  <a:cs typeface="Sakkal Majalla" panose="02000000000000000000" pitchFamily="2" charset="-78"/>
                </a:rPr>
                <a:t>It aims to simplify procurement processes and unify annual renewals for 4 years.</a:t>
              </a:r>
            </a:p>
          </p:txBody>
        </p:sp>
      </p:grpSp>
      <p:sp>
        <p:nvSpPr>
          <p:cNvPr id="7" name="Title 4">
            <a:extLst>
              <a:ext uri="{FF2B5EF4-FFF2-40B4-BE49-F238E27FC236}">
                <a16:creationId xmlns:a16="http://schemas.microsoft.com/office/drawing/2014/main" id="{1D8E4631-0128-8429-A0C9-6A0E346E21DE}"/>
              </a:ext>
            </a:extLst>
          </p:cNvPr>
          <p:cNvSpPr txBox="1">
            <a:spLocks/>
          </p:cNvSpPr>
          <p:nvPr/>
        </p:nvSpPr>
        <p:spPr>
          <a:xfrm>
            <a:off x="565819" y="318677"/>
            <a:ext cx="11304587" cy="3474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rtl="1"/>
            <a:r>
              <a:rPr lang="ar-SA" sz="2400" b="1">
                <a:solidFill>
                  <a:schemeClr val="accent2"/>
                </a:solidFill>
                <a:latin typeface="Sakkal Majalla" panose="02000000000000000000" pitchFamily="2" charset="-78"/>
                <a:cs typeface="Sakkal Majalla" panose="02000000000000000000" pitchFamily="2" charset="-78"/>
              </a:rPr>
              <a:t>Scope of Work</a:t>
            </a:r>
          </a:p>
        </p:txBody>
      </p:sp>
      <p:sp>
        <p:nvSpPr>
          <p:cNvPr id="12" name="Rectangle 11">
            <a:extLst>
              <a:ext uri="{FF2B5EF4-FFF2-40B4-BE49-F238E27FC236}">
                <a16:creationId xmlns:a16="http://schemas.microsoft.com/office/drawing/2014/main" id="{7A9BE82D-EE1E-291B-4486-3BF110BB9989}"/>
              </a:ext>
            </a:extLst>
          </p:cNvPr>
          <p:cNvSpPr/>
          <p:nvPr/>
        </p:nvSpPr>
        <p:spPr>
          <a:xfrm>
            <a:off x="1110343" y="6063994"/>
            <a:ext cx="10758125" cy="303929"/>
          </a:xfrm>
          <a:prstGeom prst="rect">
            <a:avLst/>
          </a:prstGeom>
        </p:spPr>
        <p:txBody>
          <a:bodyPr wrap="square">
            <a:spAutoFit/>
          </a:bodyPr>
          <a:lstStyle/>
          <a:p>
            <a:pPr marL="0" marR="0" lvl="0" indent="0" algn="l" defTabSz="457200" rtl="1" eaLnBrk="1" fontAlgn="auto" latinLnBrk="0" hangingPunct="1">
              <a:lnSpc>
                <a:spcPct val="150000"/>
              </a:lnSpc>
              <a:spcBef>
                <a:spcPts val="0"/>
              </a:spcBef>
              <a:spcAft>
                <a:spcPts val="0"/>
              </a:spcAft>
              <a:buClrTx/>
              <a:buSzTx/>
              <a:buFontTx/>
              <a:buNone/>
              <a:tabLst/>
              <a:defRPr/>
            </a:pP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a:t>
            </a:r>
            <a:r>
              <a:rPr kumimoji="0" lang="en-US"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 </a:t>
            </a:r>
            <a:r>
              <a:rPr kumimoji="0" lang="ar-SA" sz="1000" i="0" u="none" strike="noStrike" kern="1200" cap="none" spc="0" normalizeH="0" baseline="0" noProof="0">
                <a:ln>
                  <a:noFill/>
                </a:ln>
                <a:solidFill>
                  <a:srgbClr val="2E2C2C"/>
                </a:solidFill>
                <a:effectLst/>
                <a:uLnTx/>
                <a:uFillTx/>
                <a:latin typeface="Sakkal Majalla" panose="02000000000000000000" pitchFamily="2" charset="-78"/>
                <a:ea typeface="+mn-ea"/>
                <a:cs typeface="Sakkal Majalla" panose="02000000000000000000" pitchFamily="2" charset="-78"/>
              </a:rPr>
              <a:t>During the Q&amp;A session, we were informed that the document announced on the Etimad platform is not final and that Package No. 5 related to disaster recovery management has been canceled.</a:t>
            </a:r>
          </a:p>
        </p:txBody>
      </p:sp>
    </p:spTree>
    <p:extLst>
      <p:ext uri="{BB962C8B-B14F-4D97-AF65-F5344CB8AC3E}">
        <p14:creationId xmlns:p14="http://schemas.microsoft.com/office/powerpoint/2010/main" val="1106187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E384A37-709F-2844-80F7-822FCDCE57FC}"/>
              </a:ext>
            </a:extLst>
          </p:cNvPr>
          <p:cNvCxnSpPr>
            <a:cxnSpLocks/>
          </p:cNvCxnSpPr>
          <p:nvPr/>
        </p:nvCxnSpPr>
        <p:spPr>
          <a:xfrm flipH="1">
            <a:off x="9395397" y="593868"/>
            <a:ext cx="2418651" cy="0"/>
          </a:xfrm>
          <a:prstGeom prst="line">
            <a:avLst/>
          </a:prstGeom>
          <a:ln w="38100">
            <a:solidFill>
              <a:srgbClr val="C90E8C"/>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4B15CE5-D6CF-B547-976F-5723364EC1B5}"/>
              </a:ext>
            </a:extLst>
          </p:cNvPr>
          <p:cNvSpPr txBox="1">
            <a:spLocks/>
          </p:cNvSpPr>
          <p:nvPr/>
        </p:nvSpPr>
        <p:spPr>
          <a:xfrm>
            <a:off x="275967" y="6372825"/>
            <a:ext cx="521043"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AF405DA-4BC1-2A41-BE68-1E8CC0442410}" type="slidenum">
              <a:rPr kumimoji="0" lang="en-US" sz="1200" b="0" i="0" u="none" strike="noStrike" kern="1200" cap="none" spc="0" normalizeH="0" baseline="0" noProof="0" smtClean="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DIN Next LT Arabic Light" panose="020B0303020203050203" pitchFamily="34" charset="-78"/>
              <a:cs typeface="DIN Next LT Arabic Light" panose="020B0303020203050203" pitchFamily="34" charset="-78"/>
            </a:endParaRPr>
          </a:p>
        </p:txBody>
      </p:sp>
      <p:pic>
        <p:nvPicPr>
          <p:cNvPr id="2" name="Picture 1">
            <a:extLst>
              <a:ext uri="{FF2B5EF4-FFF2-40B4-BE49-F238E27FC236}">
                <a16:creationId xmlns:a16="http://schemas.microsoft.com/office/drawing/2014/main" id="{AA765AE6-29DB-1DB8-84FE-48B879EBB7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762" y="1586427"/>
            <a:ext cx="3408508" cy="3685145"/>
          </a:xfrm>
          <a:prstGeom prst="rect">
            <a:avLst/>
          </a:prstGeom>
        </p:spPr>
      </p:pic>
      <p:sp>
        <p:nvSpPr>
          <p:cNvPr id="5" name="Rectangle 4">
            <a:extLst>
              <a:ext uri="{FF2B5EF4-FFF2-40B4-BE49-F238E27FC236}">
                <a16:creationId xmlns:a16="http://schemas.microsoft.com/office/drawing/2014/main" id="{7705870F-D158-937F-A490-1C2423678191}"/>
              </a:ext>
            </a:extLst>
          </p:cNvPr>
          <p:cNvSpPr/>
          <p:nvPr/>
        </p:nvSpPr>
        <p:spPr>
          <a:xfrm>
            <a:off x="4688122" y="1373154"/>
            <a:ext cx="4808567" cy="4208844"/>
          </a:xfrm>
          <a:prstGeom prst="rect">
            <a:avLst/>
          </a:prstGeom>
        </p:spPr>
        <p:txBody>
          <a:bodyPr wrap="square">
            <a:spAutoFit/>
          </a:bodyPr>
          <a:lstStyle/>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Executive Summary</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Scope of Work for the Project</a:t>
            </a:r>
          </a:p>
          <a:p>
            <a:pPr algn="l" rtl="1" hangingPunct="1">
              <a:lnSpc>
                <a:spcPct val="150000"/>
              </a:lnSpc>
              <a:buSzPct val="120000"/>
              <a:defRPr/>
            </a:pPr>
            <a:r>
              <a:rPr lang="ar-SA" sz="2000" kern="1200">
                <a:solidFill>
                  <a:schemeClr val="accent3"/>
                </a:solidFill>
                <a:latin typeface="Sakkal Majalla" panose="02000000000000000000" pitchFamily="2" charset="-78"/>
                <a:ea typeface="+mn-ea"/>
                <a:cs typeface="Sakkal Majalla" panose="02000000000000000000" pitchFamily="2" charset="-78"/>
                <a:sym typeface="Segoe UI Semilight"/>
              </a:rPr>
              <a:t>Project Implementation Methodology</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Implementation Timeline</a:t>
            </a: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Organizational Structure and Team</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Project Assumptions</a:t>
            </a:r>
          </a:p>
          <a:p>
            <a:pPr marR="0" lvl="0" algn="l" defTabSz="914400" rtl="1" eaLnBrk="1" fontAlgn="auto" latinLnBrk="0" hangingPunct="1">
              <a:lnSpc>
                <a:spcPct val="150000"/>
              </a:lnSpc>
              <a:spcBef>
                <a:spcPts val="0"/>
              </a:spcBef>
              <a:spcAft>
                <a:spcPts val="0"/>
              </a:spcAft>
              <a:buClrTx/>
              <a:buSzPct val="120000"/>
              <a:tabLst/>
              <a:defRPr/>
            </a:pPr>
            <a:r>
              <a:rPr lang="ar-SA" sz="2000" kern="1200">
                <a:solidFill>
                  <a:schemeClr val="bg1">
                    <a:lumMod val="85000"/>
                  </a:schemeClr>
                </a:solidFill>
                <a:latin typeface="Sakkal Majalla" panose="02000000000000000000" pitchFamily="2" charset="-78"/>
                <a:ea typeface="+mn-ea"/>
                <a:cs typeface="Sakkal Majalla" panose="02000000000000000000" pitchFamily="2" charset="-78"/>
                <a:sym typeface="Segoe UI Semilight"/>
              </a:rPr>
              <a:t>About Digital Future Company</a:t>
            </a:r>
            <a:endPar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clients</a:t>
            </a:r>
            <a:endParaRPr kumimoji="0" lang="en-US"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endParaRPr>
          </a:p>
          <a:p>
            <a:pPr marR="0" lvl="0" algn="l" defTabSz="914400" rtl="1" eaLnBrk="1" fontAlgn="auto" latinLnBrk="0" hangingPunct="1">
              <a:lnSpc>
                <a:spcPct val="150000"/>
              </a:lnSpc>
              <a:spcBef>
                <a:spcPts val="0"/>
              </a:spcBef>
              <a:spcAft>
                <a:spcPts val="0"/>
              </a:spcAft>
              <a:buClrTx/>
              <a:buSzPct val="120000"/>
              <a:tabLst/>
              <a:defRPr/>
            </a:pPr>
            <a:r>
              <a:rPr kumimoji="0" lang="ar-SA" sz="2000" b="0" i="0" u="none" strike="noStrike" kern="1200" cap="none" spc="0" normalizeH="0" baseline="0" noProof="0">
                <a:ln>
                  <a:noFill/>
                </a:ln>
                <a:solidFill>
                  <a:schemeClr val="bg1">
                    <a:lumMod val="85000"/>
                  </a:schemeClr>
                </a:solidFill>
                <a:effectLst/>
                <a:uLnTx/>
                <a:uFillTx/>
                <a:latin typeface="Sakkal Majalla" panose="02000000000000000000" pitchFamily="2" charset="-78"/>
                <a:ea typeface="+mn-ea"/>
                <a:cs typeface="Sakkal Majalla" panose="02000000000000000000" pitchFamily="2" charset="-78"/>
                <a:sym typeface="Segoe UI Semilight"/>
              </a:rPr>
              <a:t>Our Projects</a:t>
            </a:r>
          </a:p>
        </p:txBody>
      </p:sp>
      <p:pic>
        <p:nvPicPr>
          <p:cNvPr id="3" name="Picture 2">
            <a:extLst>
              <a:ext uri="{FF2B5EF4-FFF2-40B4-BE49-F238E27FC236}">
                <a16:creationId xmlns:a16="http://schemas.microsoft.com/office/drawing/2014/main" id="{B8B6D172-4B35-0609-B29E-8D998F79A76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1529461"/>
            <a:ext cx="227406" cy="246004"/>
          </a:xfrm>
          <a:prstGeom prst="rect">
            <a:avLst/>
          </a:prstGeom>
        </p:spPr>
      </p:pic>
      <p:pic>
        <p:nvPicPr>
          <p:cNvPr id="15" name="Picture 14">
            <a:extLst>
              <a:ext uri="{FF2B5EF4-FFF2-40B4-BE49-F238E27FC236}">
                <a16:creationId xmlns:a16="http://schemas.microsoft.com/office/drawing/2014/main" id="{5C8311EB-9EB6-F950-74D4-C17DE88B1D6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016464"/>
            <a:ext cx="227406" cy="246004"/>
          </a:xfrm>
          <a:prstGeom prst="rect">
            <a:avLst/>
          </a:prstGeom>
        </p:spPr>
      </p:pic>
      <p:pic>
        <p:nvPicPr>
          <p:cNvPr id="16" name="Picture 15">
            <a:extLst>
              <a:ext uri="{FF2B5EF4-FFF2-40B4-BE49-F238E27FC236}">
                <a16:creationId xmlns:a16="http://schemas.microsoft.com/office/drawing/2014/main" id="{E8351B73-8631-33FE-8B9C-8A89D1AB85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2954759"/>
            <a:ext cx="227406" cy="246004"/>
          </a:xfrm>
          <a:prstGeom prst="rect">
            <a:avLst/>
          </a:prstGeom>
        </p:spPr>
      </p:pic>
      <p:pic>
        <p:nvPicPr>
          <p:cNvPr id="17" name="Picture 16">
            <a:extLst>
              <a:ext uri="{FF2B5EF4-FFF2-40B4-BE49-F238E27FC236}">
                <a16:creationId xmlns:a16="http://schemas.microsoft.com/office/drawing/2014/main" id="{BC1F0BE3-7B07-FE0F-8DD6-7FBB40E4757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390923"/>
            <a:ext cx="227406" cy="246004"/>
          </a:xfrm>
          <a:prstGeom prst="rect">
            <a:avLst/>
          </a:prstGeom>
        </p:spPr>
      </p:pic>
      <p:pic>
        <p:nvPicPr>
          <p:cNvPr id="18" name="Picture 17">
            <a:extLst>
              <a:ext uri="{FF2B5EF4-FFF2-40B4-BE49-F238E27FC236}">
                <a16:creationId xmlns:a16="http://schemas.microsoft.com/office/drawing/2014/main" id="{B979E776-37B8-5BD4-3AC9-67CA1EE3140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3873280"/>
            <a:ext cx="227406" cy="246004"/>
          </a:xfrm>
          <a:prstGeom prst="rect">
            <a:avLst/>
          </a:prstGeom>
        </p:spPr>
      </p:pic>
      <p:pic>
        <p:nvPicPr>
          <p:cNvPr id="19" name="Picture 18">
            <a:extLst>
              <a:ext uri="{FF2B5EF4-FFF2-40B4-BE49-F238E27FC236}">
                <a16:creationId xmlns:a16="http://schemas.microsoft.com/office/drawing/2014/main" id="{05C81962-BE6C-BD3B-9CD6-47893064A2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377409"/>
            <a:ext cx="227406" cy="246004"/>
          </a:xfrm>
          <a:prstGeom prst="rect">
            <a:avLst/>
          </a:prstGeom>
        </p:spPr>
      </p:pic>
      <p:pic>
        <p:nvPicPr>
          <p:cNvPr id="20" name="Picture 19">
            <a:extLst>
              <a:ext uri="{FF2B5EF4-FFF2-40B4-BE49-F238E27FC236}">
                <a16:creationId xmlns:a16="http://schemas.microsoft.com/office/drawing/2014/main" id="{5D71DC5B-9F14-0E78-AC0C-7F5E266EFF7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4805336"/>
            <a:ext cx="227406" cy="246004"/>
          </a:xfrm>
          <a:prstGeom prst="rect">
            <a:avLst/>
          </a:prstGeom>
        </p:spPr>
      </p:pic>
      <p:pic>
        <p:nvPicPr>
          <p:cNvPr id="22" name="Picture 21">
            <a:extLst>
              <a:ext uri="{FF2B5EF4-FFF2-40B4-BE49-F238E27FC236}">
                <a16:creationId xmlns:a16="http://schemas.microsoft.com/office/drawing/2014/main" id="{13D5A23A-C7F7-2559-8663-0B507E65ED7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35909" y="5211911"/>
            <a:ext cx="227406" cy="246004"/>
          </a:xfrm>
          <a:prstGeom prst="rect">
            <a:avLst/>
          </a:prstGeom>
        </p:spPr>
      </p:pic>
      <p:pic>
        <p:nvPicPr>
          <p:cNvPr id="7" name="Picture 6">
            <a:extLst>
              <a:ext uri="{FF2B5EF4-FFF2-40B4-BE49-F238E27FC236}">
                <a16:creationId xmlns:a16="http://schemas.microsoft.com/office/drawing/2014/main" id="{8C35F6E9-36AE-EE43-4987-76576C7945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5909" y="2501171"/>
            <a:ext cx="227406" cy="246004"/>
          </a:xfrm>
          <a:prstGeom prst="rect">
            <a:avLst/>
          </a:prstGeom>
        </p:spPr>
      </p:pic>
    </p:spTree>
    <p:extLst>
      <p:ext uri="{BB962C8B-B14F-4D97-AF65-F5344CB8AC3E}">
        <p14:creationId xmlns:p14="http://schemas.microsoft.com/office/powerpoint/2010/main" val="42512655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CCE2432-E8B1-EABB-090B-2C5C806493BC}"/>
              </a:ext>
            </a:extLst>
          </p:cNvPr>
          <p:cNvSpPr/>
          <p:nvPr/>
        </p:nvSpPr>
        <p:spPr>
          <a:xfrm>
            <a:off x="7972137" y="1545402"/>
            <a:ext cx="3272289" cy="944587"/>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0" name="Rectangle 39">
            <a:extLst>
              <a:ext uri="{FF2B5EF4-FFF2-40B4-BE49-F238E27FC236}">
                <a16:creationId xmlns:a16="http://schemas.microsoft.com/office/drawing/2014/main" id="{5BFC161A-0200-33EB-A06F-4652F8CB075B}"/>
              </a:ext>
            </a:extLst>
          </p:cNvPr>
          <p:cNvSpPr/>
          <p:nvPr/>
        </p:nvSpPr>
        <p:spPr>
          <a:xfrm>
            <a:off x="4551552" y="1545402"/>
            <a:ext cx="3272289" cy="944587"/>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9" name="Rectangle 38">
            <a:extLst>
              <a:ext uri="{FF2B5EF4-FFF2-40B4-BE49-F238E27FC236}">
                <a16:creationId xmlns:a16="http://schemas.microsoft.com/office/drawing/2014/main" id="{6F15F914-7BEB-C221-010A-ACF2B9816821}"/>
              </a:ext>
            </a:extLst>
          </p:cNvPr>
          <p:cNvSpPr/>
          <p:nvPr/>
        </p:nvSpPr>
        <p:spPr>
          <a:xfrm>
            <a:off x="1130967" y="1545402"/>
            <a:ext cx="3272289" cy="944587"/>
          </a:xfrm>
          <a:prstGeom prst="rect">
            <a:avLst/>
          </a:prstGeom>
          <a:solidFill>
            <a:srgbClr val="CF2799"/>
          </a:solidFill>
          <a:ln w="25400" cap="flat">
            <a:solidFill>
              <a:srgbClr val="CF279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10" name="Title 1">
            <a:extLst>
              <a:ext uri="{FF2B5EF4-FFF2-40B4-BE49-F238E27FC236}">
                <a16:creationId xmlns:a16="http://schemas.microsoft.com/office/drawing/2014/main" id="{828B8426-B06D-D3C9-662B-0E69B6B993D0}"/>
              </a:ext>
            </a:extLst>
          </p:cNvPr>
          <p:cNvSpPr txBox="1">
            <a:spLocks/>
          </p:cNvSpPr>
          <p:nvPr/>
        </p:nvSpPr>
        <p:spPr>
          <a:xfrm>
            <a:off x="1807773" y="359652"/>
            <a:ext cx="9844696" cy="477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lgn="l">
              <a:spcBef>
                <a:spcPct val="0"/>
              </a:spcBef>
              <a:defRPr/>
            </a:pPr>
            <a:r>
              <a:rPr lang="ar-SA" sz="2400" kern="1200">
                <a:solidFill>
                  <a:schemeClr val="accent2"/>
                </a:solidFill>
                <a:ea typeface="+mj-ea"/>
                <a:sym typeface="Arial"/>
              </a:rPr>
              <a:t>We propose that this project be implemented through a methodology consisting of 3 phases, which will be applied by following tried and proven mechanisms for each phase...</a:t>
            </a:r>
          </a:p>
        </p:txBody>
      </p:sp>
      <p:sp>
        <p:nvSpPr>
          <p:cNvPr id="486" name="TextBox 9">
            <a:extLst>
              <a:ext uri="{FF2B5EF4-FFF2-40B4-BE49-F238E27FC236}">
                <a16:creationId xmlns:a16="http://schemas.microsoft.com/office/drawing/2014/main" id="{E3C42F8A-DA39-ACA4-CB56-44405A2EA9F2}"/>
              </a:ext>
            </a:extLst>
          </p:cNvPr>
          <p:cNvSpPr txBox="1"/>
          <p:nvPr/>
        </p:nvSpPr>
        <p:spPr>
          <a:xfrm>
            <a:off x="848003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Evaluation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499" name="TextBox 9">
            <a:extLst>
              <a:ext uri="{FF2B5EF4-FFF2-40B4-BE49-F238E27FC236}">
                <a16:creationId xmlns:a16="http://schemas.microsoft.com/office/drawing/2014/main" id="{403EF829-C401-F4CE-BEAF-144EC7FA9339}"/>
              </a:ext>
            </a:extLst>
          </p:cNvPr>
          <p:cNvSpPr txBox="1"/>
          <p:nvPr/>
        </p:nvSpPr>
        <p:spPr>
          <a:xfrm>
            <a:off x="5361420" y="1756085"/>
            <a:ext cx="2087515"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863" marR="0" lvl="0" algn="l"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Operation</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502" name="TextBox 9">
            <a:extLst>
              <a:ext uri="{FF2B5EF4-FFF2-40B4-BE49-F238E27FC236}">
                <a16:creationId xmlns:a16="http://schemas.microsoft.com/office/drawing/2014/main" id="{B826EEB6-BD43-DE03-1EE5-9C5E0A60C92F}"/>
              </a:ext>
            </a:extLst>
          </p:cNvPr>
          <p:cNvSpPr txBox="1"/>
          <p:nvPr/>
        </p:nvSpPr>
        <p:spPr>
          <a:xfrm>
            <a:off x="1723354" y="1756085"/>
            <a:ext cx="2087514" cy="461665"/>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1" eaLnBrk="1" fontAlgn="auto" latinLnBrk="0" hangingPunct="1">
              <a:lnSpc>
                <a:spcPct val="100000"/>
              </a:lnSpc>
              <a:spcBef>
                <a:spcPts val="0"/>
              </a:spcBef>
              <a:spcAft>
                <a:spcPts val="0"/>
              </a:spcAft>
              <a:buClrTx/>
              <a:buSzTx/>
              <a:buFontTx/>
              <a:buNone/>
              <a:tabLst/>
              <a:defRPr/>
            </a:pPr>
            <a:r>
              <a:rPr lang="ar-SA" sz="2400" b="1" noProof="1">
                <a:solidFill>
                  <a:schemeClr val="bg1"/>
                </a:solidFill>
                <a:latin typeface="Sakkal Majalla" panose="02000000000000000000" pitchFamily="2" charset="-78"/>
                <a:cs typeface="Sakkal Majalla" panose="02000000000000000000" pitchFamily="2" charset="-78"/>
              </a:rPr>
              <a:t>Delivery</a:t>
            </a:r>
            <a:endParaRPr kumimoji="0" lang="en-US" sz="2400" b="1" i="0" u="none" strike="noStrike" kern="1200" cap="none" spc="0" normalizeH="0" baseline="0" noProof="1">
              <a:ln>
                <a:noFill/>
              </a:ln>
              <a:solidFill>
                <a:schemeClr val="bg1"/>
              </a:solidFill>
              <a:effectLst/>
              <a:uLnTx/>
              <a:uFillTx/>
              <a:latin typeface="Sakkal Majalla" panose="02000000000000000000" pitchFamily="2" charset="-78"/>
              <a:cs typeface="Sakkal Majalla" panose="02000000000000000000" pitchFamily="2" charset="-78"/>
            </a:endParaRPr>
          </a:p>
        </p:txBody>
      </p:sp>
      <p:sp>
        <p:nvSpPr>
          <p:cNvPr id="9" name="Google Shape;1412;p64">
            <a:extLst>
              <a:ext uri="{FF2B5EF4-FFF2-40B4-BE49-F238E27FC236}">
                <a16:creationId xmlns:a16="http://schemas.microsoft.com/office/drawing/2014/main" id="{ABC82E78-E3BC-C307-89EE-732139C4602A}"/>
              </a:ext>
            </a:extLst>
          </p:cNvPr>
          <p:cNvSpPr/>
          <p:nvPr/>
        </p:nvSpPr>
        <p:spPr>
          <a:xfrm flipH="1">
            <a:off x="1500473" y="1894141"/>
            <a:ext cx="179716" cy="247109"/>
          </a:xfrm>
          <a:custGeom>
            <a:avLst/>
            <a:gdLst/>
            <a:ahLst/>
            <a:cxnLst/>
            <a:rect l="l" t="t"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bg1"/>
          </a:solidFill>
          <a:ln>
            <a:noFill/>
          </a:ln>
        </p:spPr>
        <p:txBody>
          <a:bodyPr spcFirstLastPara="1" wrap="square" lIns="38100" tIns="38100" rIns="38100" bIns="38100" anchor="ctr" anchorCtr="0">
            <a:noAutofit/>
          </a:bodyPr>
          <a:lstStyle/>
          <a:p>
            <a:pPr marL="0" marR="0" lvl="0" indent="0" algn="l"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sp>
        <p:nvSpPr>
          <p:cNvPr id="11" name="Google Shape;1202;p63">
            <a:extLst>
              <a:ext uri="{FF2B5EF4-FFF2-40B4-BE49-F238E27FC236}">
                <a16:creationId xmlns:a16="http://schemas.microsoft.com/office/drawing/2014/main" id="{DD091DEC-5233-C3B7-FE77-C1626EDE9ADA}"/>
              </a:ext>
            </a:extLst>
          </p:cNvPr>
          <p:cNvSpPr/>
          <p:nvPr/>
        </p:nvSpPr>
        <p:spPr>
          <a:xfrm flipH="1">
            <a:off x="8162633" y="1877405"/>
            <a:ext cx="280580" cy="280580"/>
          </a:xfrm>
          <a:custGeom>
            <a:avLst/>
            <a:gdLst/>
            <a:ahLst/>
            <a:cxnLst/>
            <a:rect l="l" t="t"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bg1"/>
          </a:solidFill>
          <a:ln>
            <a:noFill/>
          </a:ln>
        </p:spPr>
        <p:txBody>
          <a:bodyPr spcFirstLastPara="1" wrap="square" lIns="38100" tIns="38100" rIns="38100" bIns="38100" anchor="ctr" anchorCtr="0">
            <a:noAutofit/>
          </a:bodyPr>
          <a:lstStyle/>
          <a:p>
            <a:pPr marL="0" marR="0" lvl="0" indent="0" algn="l" rtl="1">
              <a:spcBef>
                <a:spcPts val="0"/>
              </a:spcBef>
              <a:spcAft>
                <a:spcPts val="0"/>
              </a:spcAft>
              <a:buNone/>
            </a:pPr>
            <a:endParaRPr sz="2000">
              <a:solidFill>
                <a:schemeClr val="bg1"/>
              </a:solidFill>
              <a:latin typeface="DiodrumArabic-Regular" panose="00000500000000000000" pitchFamily="2" charset="-78"/>
              <a:cs typeface="DiodrumArabic-Regular" panose="00000500000000000000" pitchFamily="2" charset="-78"/>
              <a:sym typeface="Arial"/>
            </a:endParaRPr>
          </a:p>
        </p:txBody>
      </p:sp>
      <p:pic>
        <p:nvPicPr>
          <p:cNvPr id="18" name="Graphic 17">
            <a:extLst>
              <a:ext uri="{FF2B5EF4-FFF2-40B4-BE49-F238E27FC236}">
                <a16:creationId xmlns:a16="http://schemas.microsoft.com/office/drawing/2014/main" id="{77C86641-01F6-AF30-CDCB-E63B917C8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82979" y="1866648"/>
            <a:ext cx="215245" cy="302094"/>
          </a:xfrm>
          <a:prstGeom prst="rect">
            <a:avLst/>
          </a:prstGeom>
        </p:spPr>
      </p:pic>
      <p:sp>
        <p:nvSpPr>
          <p:cNvPr id="20" name="Content Placeholder 52">
            <a:extLst>
              <a:ext uri="{FF2B5EF4-FFF2-40B4-BE49-F238E27FC236}">
                <a16:creationId xmlns:a16="http://schemas.microsoft.com/office/drawing/2014/main" id="{E10CF353-01B2-52F6-9850-7CBF6475B11B}"/>
              </a:ext>
            </a:extLst>
          </p:cNvPr>
          <p:cNvSpPr txBox="1">
            <a:spLocks/>
          </p:cNvSpPr>
          <p:nvPr/>
        </p:nvSpPr>
        <p:spPr>
          <a:xfrm>
            <a:off x="7919355" y="2618037"/>
            <a:ext cx="3288394" cy="3249363"/>
          </a:xfrm>
          <a:prstGeom prst="rect">
            <a:avLst/>
          </a:prstGeom>
          <a:noFill/>
          <a:ln>
            <a:solidFill>
              <a:srgbClr val="00B0E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1">
              <a:buFont typeface="Arial" panose="020B0604020202020204" pitchFamily="34" charset="0"/>
              <a:buNone/>
            </a:pPr>
            <a:endParaRPr lang="en-US" sz="1800" b="1"/>
          </a:p>
        </p:txBody>
      </p:sp>
      <p:sp>
        <p:nvSpPr>
          <p:cNvPr id="21" name="Content Placeholder 52">
            <a:extLst>
              <a:ext uri="{FF2B5EF4-FFF2-40B4-BE49-F238E27FC236}">
                <a16:creationId xmlns:a16="http://schemas.microsoft.com/office/drawing/2014/main" id="{59082C16-E631-911B-F9C6-140583EA19F8}"/>
              </a:ext>
            </a:extLst>
          </p:cNvPr>
          <p:cNvSpPr txBox="1">
            <a:spLocks/>
          </p:cNvSpPr>
          <p:nvPr/>
        </p:nvSpPr>
        <p:spPr>
          <a:xfrm>
            <a:off x="4525161" y="2618037"/>
            <a:ext cx="3288394" cy="3249363"/>
          </a:xfrm>
          <a:prstGeom prst="rect">
            <a:avLst/>
          </a:prstGeom>
          <a:noFill/>
          <a:ln>
            <a:solidFill>
              <a:srgbClr val="237523"/>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1">
              <a:buFont typeface="Arial" panose="020B0604020202020204" pitchFamily="34" charset="0"/>
              <a:buNone/>
            </a:pPr>
            <a:endParaRPr lang="en-US" sz="1800" b="1"/>
          </a:p>
        </p:txBody>
      </p:sp>
      <p:sp>
        <p:nvSpPr>
          <p:cNvPr id="22" name="Content Placeholder 52">
            <a:extLst>
              <a:ext uri="{FF2B5EF4-FFF2-40B4-BE49-F238E27FC236}">
                <a16:creationId xmlns:a16="http://schemas.microsoft.com/office/drawing/2014/main" id="{41CFD0FA-B4F7-8737-C9BC-051EC8408B59}"/>
              </a:ext>
            </a:extLst>
          </p:cNvPr>
          <p:cNvSpPr txBox="1">
            <a:spLocks/>
          </p:cNvSpPr>
          <p:nvPr/>
        </p:nvSpPr>
        <p:spPr>
          <a:xfrm>
            <a:off x="1130967" y="2618037"/>
            <a:ext cx="3288394" cy="3249363"/>
          </a:xfrm>
          <a:prstGeom prst="rect">
            <a:avLst/>
          </a:prstGeom>
          <a:noFill/>
          <a:ln>
            <a:solidFill>
              <a:srgbClr val="CF2799"/>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1">
              <a:buFont typeface="Arial" panose="020B0604020202020204" pitchFamily="34" charset="0"/>
              <a:buNone/>
            </a:pPr>
            <a:endParaRPr lang="en-US" sz="1800" b="1"/>
          </a:p>
        </p:txBody>
      </p:sp>
      <p:sp>
        <p:nvSpPr>
          <p:cNvPr id="23" name="TextBox 22">
            <a:extLst>
              <a:ext uri="{FF2B5EF4-FFF2-40B4-BE49-F238E27FC236}">
                <a16:creationId xmlns:a16="http://schemas.microsoft.com/office/drawing/2014/main" id="{AE737CAB-3A6D-7843-CA4D-365C09C1DC18}"/>
              </a:ext>
            </a:extLst>
          </p:cNvPr>
          <p:cNvSpPr txBox="1"/>
          <p:nvPr/>
        </p:nvSpPr>
        <p:spPr>
          <a:xfrm flipH="1">
            <a:off x="8027469" y="2864698"/>
            <a:ext cx="2931702" cy="1323439"/>
          </a:xfrm>
          <a:prstGeom prst="rect">
            <a:avLst/>
          </a:prstGeom>
          <a:noFill/>
        </p:spPr>
        <p:txBody>
          <a:bodyPr wrap="square">
            <a:spAutoFit/>
          </a:bodyPr>
          <a:lstStyle/>
          <a:p>
            <a:pPr algn="l" rtl="1"/>
            <a:r>
              <a:rPr lang="ar-JO" sz="2000">
                <a:latin typeface="Sakkal Majalla" panose="02000000000000000000" pitchFamily="2" charset="-78"/>
                <a:cs typeface="Sakkal Majalla" panose="02000000000000000000" pitchFamily="2" charset="-78"/>
              </a:rPr>
              <a:t>The IT services management will be evaluated in</a:t>
            </a:r>
            <a:r>
              <a:rPr lang="en-US" sz="2000">
                <a:latin typeface="Sakkal Majalla" panose="02000000000000000000" pitchFamily="2" charset="-78"/>
                <a:cs typeface="Sakkal Majalla" panose="02000000000000000000" pitchFamily="2" charset="-78"/>
              </a:rPr>
              <a:t>TCC</a:t>
            </a:r>
            <a:r>
              <a:rPr lang="ar-JO" sz="2000">
                <a:latin typeface="Sakkal Majalla" panose="02000000000000000000" pitchFamily="2" charset="-78"/>
                <a:cs typeface="Sakkal Majalla" panose="02000000000000000000" pitchFamily="2" charset="-78"/>
              </a:rPr>
              <a:t>In terms of policies, processes, and tools used, and providing a comprehensive document with recommendations.</a:t>
            </a:r>
          </a:p>
        </p:txBody>
      </p:sp>
      <p:sp>
        <p:nvSpPr>
          <p:cNvPr id="24" name="TextBox 23">
            <a:extLst>
              <a:ext uri="{FF2B5EF4-FFF2-40B4-BE49-F238E27FC236}">
                <a16:creationId xmlns:a16="http://schemas.microsoft.com/office/drawing/2014/main" id="{C05CF942-65B8-651A-E987-535E40CA8FA1}"/>
              </a:ext>
            </a:extLst>
          </p:cNvPr>
          <p:cNvSpPr txBox="1"/>
          <p:nvPr/>
        </p:nvSpPr>
        <p:spPr>
          <a:xfrm flipH="1">
            <a:off x="4703507" y="2864698"/>
            <a:ext cx="2931702" cy="1938992"/>
          </a:xfrm>
          <a:prstGeom prst="rect">
            <a:avLst/>
          </a:prstGeom>
          <a:noFill/>
        </p:spPr>
        <p:txBody>
          <a:bodyPr wrap="square">
            <a:spAutoFit/>
          </a:bodyPr>
          <a:lstStyle/>
          <a:p>
            <a:pPr algn="l" rtl="1"/>
            <a:r>
              <a:rPr lang="ar-JO" sz="2000">
                <a:latin typeface="Sakkal Majalla" panose="02000000000000000000" pitchFamily="2" charset="-78"/>
                <a:cs typeface="Sakkal Majalla" panose="02000000000000000000" pitchFamily="2" charset="-78"/>
              </a:rPr>
              <a:t>Operations and policies will be implemented according to best practices and international standards, and their performance will be monitored. Periodic reports will be issued and the efficiency of the Authority's staff will be developed through workshops and on-the-job training.</a:t>
            </a:r>
          </a:p>
        </p:txBody>
      </p:sp>
      <p:sp>
        <p:nvSpPr>
          <p:cNvPr id="25" name="TextBox 24">
            <a:extLst>
              <a:ext uri="{FF2B5EF4-FFF2-40B4-BE49-F238E27FC236}">
                <a16:creationId xmlns:a16="http://schemas.microsoft.com/office/drawing/2014/main" id="{38F2650A-C444-A5E1-3DB1-CD05B6A13941}"/>
              </a:ext>
            </a:extLst>
          </p:cNvPr>
          <p:cNvSpPr txBox="1"/>
          <p:nvPr/>
        </p:nvSpPr>
        <p:spPr>
          <a:xfrm flipH="1">
            <a:off x="1309313" y="2864698"/>
            <a:ext cx="2931702" cy="1323439"/>
          </a:xfrm>
          <a:prstGeom prst="rect">
            <a:avLst/>
          </a:prstGeom>
          <a:noFill/>
        </p:spPr>
        <p:txBody>
          <a:bodyPr wrap="square">
            <a:spAutoFit/>
          </a:bodyPr>
          <a:lstStyle/>
          <a:p>
            <a:pPr algn="l" rtl="1"/>
            <a:r>
              <a:rPr lang="ar-JO" sz="2000">
                <a:latin typeface="Sakkal Majalla" panose="02000000000000000000" pitchFamily="2" charset="-78"/>
                <a:cs typeface="Sakkal Majalla" panose="02000000000000000000" pitchFamily="2" charset="-78"/>
              </a:rPr>
              <a:t>The deliverables and all project-related documents will be delivered, and the project closure phase will be implemented according to global best practices in project management.</a:t>
            </a:r>
          </a:p>
        </p:txBody>
      </p:sp>
    </p:spTree>
    <p:extLst>
      <p:ext uri="{BB962C8B-B14F-4D97-AF65-F5344CB8AC3E}">
        <p14:creationId xmlns:p14="http://schemas.microsoft.com/office/powerpoint/2010/main" val="28611118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8B8426-B06D-D3C9-662B-0E69B6B993D0}"/>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lvl="0" hangingPunct="1" algn="l">
              <a:spcBef>
                <a:spcPct val="0"/>
              </a:spcBef>
              <a:defRPr/>
            </a:pPr>
            <a:r>
              <a:rPr lang="ar-SA" sz="2400" kern="1200">
                <a:solidFill>
                  <a:schemeClr val="accent2"/>
                </a:solidFill>
                <a:ea typeface="+mj-ea"/>
                <a:sym typeface="Arial"/>
              </a:rPr>
              <a:t>We have linked the main requirements and outputs related to the project according to the specification document.</a:t>
            </a:r>
          </a:p>
        </p:txBody>
      </p:sp>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457198" rtl="1">
              <a:defRPr/>
            </a:pPr>
            <a:r>
              <a:rPr lang="ar-SA" sz="1800">
                <a:solidFill>
                  <a:schemeClr val="tx2"/>
                </a:solidFill>
                <a:latin typeface="Sakkal Majalla" panose="02000000000000000000" pitchFamily="2" charset="-78"/>
                <a:cs typeface="Sakkal Majalla" panose="02000000000000000000" pitchFamily="2" charset="-78"/>
              </a:rPr>
              <a:t>Package 1: Data Center Maturity</a:t>
            </a:r>
            <a:r>
              <a:rPr lang="en-US" sz="1800">
                <a:solidFill>
                  <a:schemeClr val="tx2"/>
                </a:solidFill>
                <a:latin typeface="Sakkal Majalla" panose="02000000000000000000" pitchFamily="2" charset="-78"/>
                <a:cs typeface="Sakkal Majalla" panose="02000000000000000000" pitchFamily="2" charset="-78"/>
              </a:rPr>
              <a:t>TCC</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Details of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Evaluation of the current processes and policies followed in the entity by studying and analyzing the existing roles, responsibilities, and documents, monitoring the mechanism, tracking issuance, analyzing risks, and providing a comprehensive document with recommendations and a roadmap.</a:t>
            </a:r>
          </a:p>
          <a:p>
            <a:pPr marL="285750" lvl="1" indent="-285750" algn="l"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l"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Comprehensive Gap Analysis Report According to ISO 27001 and 9001 Standards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Providing a unified risk assessment at the enterprise level against ISO 27001 and 9001 controls.</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Assessment</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Timeline and Deliverables Plan</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Periodic reports on achievements and priorities</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Monthly Resources and Training Plan</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information security policies, procedures, and controls in accordance with ISO 27001, and quality management procedures and controls in accordance with ISO 9001.</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performance indicators for ISO 27001</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Providing licensing and delivery within an environment</a:t>
            </a:r>
            <a:r>
              <a:rPr lang="en-US" sz="1400">
                <a:solidFill>
                  <a:schemeClr val="tx2"/>
                </a:solidFill>
                <a:latin typeface="Sakkal Majalla" panose="02000000000000000000" pitchFamily="2" charset="-78"/>
                <a:cs typeface="Sakkal Majalla" panose="02000000000000000000" pitchFamily="2" charset="-78"/>
              </a:rPr>
              <a:t>TCC</a:t>
            </a:r>
            <a:r>
              <a:rPr lang="ar-SA" sz="1400">
                <a:solidFill>
                  <a:schemeClr val="tx2"/>
                </a:solidFill>
                <a:latin typeface="Sakkal Majalla" panose="02000000000000000000" pitchFamily="2" charset="-78"/>
                <a:cs typeface="Sakkal Majalla" panose="02000000000000000000" pitchFamily="2" charset="-78"/>
              </a:rPr>
              <a:t>Compatible tool with</a:t>
            </a:r>
            <a:r>
              <a:rPr lang="en-US" sz="1400">
                <a:solidFill>
                  <a:schemeClr val="tx2"/>
                </a:solidFill>
                <a:latin typeface="Sakkal Majalla" panose="02000000000000000000" pitchFamily="2" charset="-78"/>
                <a:cs typeface="Sakkal Majalla" panose="02000000000000000000" pitchFamily="2" charset="-78"/>
              </a:rPr>
              <a:t>TOGAF</a:t>
            </a:r>
            <a:r>
              <a:rPr lang="ar-SA" sz="1400">
                <a:solidFill>
                  <a:schemeClr val="tx2"/>
                </a:solidFill>
                <a:latin typeface="Sakkal Majalla" panose="02000000000000000000" pitchFamily="2" charset="-78"/>
                <a:cs typeface="Sakkal Majalla" panose="02000000000000000000" pitchFamily="2" charset="-78"/>
              </a:rPr>
              <a:t> </a:t>
            </a:r>
            <a:r>
              <a:rPr lang="en-US" sz="1400">
                <a:solidFill>
                  <a:schemeClr val="tx2"/>
                </a:solidFill>
                <a:latin typeface="Sakkal Majalla" panose="02000000000000000000" pitchFamily="2" charset="-78"/>
                <a:cs typeface="Sakkal Majalla" panose="02000000000000000000" pitchFamily="2" charset="-78"/>
              </a:rPr>
              <a:t> </a:t>
            </a:r>
            <a:r>
              <a:rPr lang="ar-SA" sz="1400">
                <a:solidFill>
                  <a:schemeClr val="tx2"/>
                </a:solidFill>
                <a:latin typeface="Sakkal Majalla" panose="02000000000000000000" pitchFamily="2" charset="-78"/>
                <a:cs typeface="Sakkal Majalla" panose="02000000000000000000" pitchFamily="2" charset="-78"/>
              </a:rPr>
              <a:t>Meet the infrastructure requirements of the organization and business services.</a:t>
            </a:r>
          </a:p>
          <a:p>
            <a:pPr marL="285750" lvl="1" indent="-285750" algn="l" rtl="1" fontAlgn="base">
              <a:spcBef>
                <a:spcPct val="0"/>
              </a:spcBef>
              <a:spcAft>
                <a:spcPct val="0"/>
              </a:spcAft>
              <a:buFont typeface="Arial" panose="020B0604020202020204" pitchFamily="34" charset="0"/>
              <a:buChar char="•"/>
            </a:pPr>
            <a:r>
              <a:rPr lang="ar-SA" sz="1400">
                <a:solidFill>
                  <a:schemeClr val="tx2"/>
                </a:solidFill>
                <a:latin typeface="Sakkal Majalla" panose="02000000000000000000" pitchFamily="2" charset="-78"/>
                <a:cs typeface="Sakkal Majalla" panose="02000000000000000000" pitchFamily="2" charset="-78"/>
              </a:rPr>
              <a:t>The financing model for the second, third, fourth, and fifth years with an enhanced structure in a compatible tool.</a:t>
            </a:r>
            <a:r>
              <a:rPr lang="en-US" sz="1400">
                <a:solidFill>
                  <a:schemeClr val="tx2"/>
                </a:solidFill>
                <a:latin typeface="Sakkal Majalla" panose="02000000000000000000" pitchFamily="2" charset="-78"/>
                <a:cs typeface="Sakkal Majalla" panose="02000000000000000000" pitchFamily="2" charset="-78"/>
              </a:rPr>
              <a:t>TOGAF</a:t>
            </a: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Based on the evaluation phase outcomes, the schedule and necessary plans will be prepared.</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Improving process design and policies according to the recommendations document from the evaluation phase.</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Performance monitoring through audit sessions and issuing periodic reports and analyzing them to refine future plans.</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Coordinating with ISO certification bodies to conduct external audits and grant certificates to the organization</a:t>
            </a:r>
            <a:r>
              <a:rPr lang="en-US" sz="1600">
                <a:solidFill>
                  <a:schemeClr val="tx2"/>
                </a:solidFill>
                <a:latin typeface="Sakkal Majalla" panose="02000000000000000000" pitchFamily="2" charset="-78"/>
                <a:cs typeface="Sakkal Majalla" panose="02000000000000000000" pitchFamily="2" charset="-78"/>
              </a:rPr>
              <a:t>ISO 9001</a:t>
            </a:r>
            <a:r>
              <a:rPr lang="ar-SA" sz="1600">
                <a:solidFill>
                  <a:schemeClr val="tx2"/>
                </a:solidFill>
                <a:latin typeface="Sakkal Majalla" panose="02000000000000000000" pitchFamily="2" charset="-78"/>
                <a:cs typeface="Sakkal Majalla" panose="02000000000000000000" pitchFamily="2" charset="-78"/>
              </a:rPr>
              <a:t>And</a:t>
            </a:r>
            <a:r>
              <a:rPr lang="en-US" sz="1600">
                <a:solidFill>
                  <a:schemeClr val="tx2"/>
                </a:solidFill>
                <a:latin typeface="Sakkal Majalla" panose="02000000000000000000" pitchFamily="2" charset="-78"/>
                <a:cs typeface="Sakkal Majalla" panose="02000000000000000000" pitchFamily="2" charset="-78"/>
              </a:rPr>
              <a:t>ISO 27001</a:t>
            </a:r>
            <a:endParaRPr lang="ar-SA" sz="1600">
              <a:solidFill>
                <a:schemeClr val="tx2"/>
              </a:solidFill>
              <a:latin typeface="Sakkal Majalla" panose="02000000000000000000" pitchFamily="2" charset="-78"/>
              <a:cs typeface="Sakkal Majalla" panose="02000000000000000000" pitchFamily="2" charset="-78"/>
            </a:endParaRPr>
          </a:p>
        </p:txBody>
      </p:sp>
      <p:sp>
        <p:nvSpPr>
          <p:cNvPr id="2" name="Rectangle 1">
            <a:extLst>
              <a:ext uri="{FF2B5EF4-FFF2-40B4-BE49-F238E27FC236}">
                <a16:creationId xmlns:a16="http://schemas.microsoft.com/office/drawing/2014/main" id="{166F2978-00D3-B034-4C02-78F5CE7A9D4F}"/>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3" name="Rectangle 2">
            <a:extLst>
              <a:ext uri="{FF2B5EF4-FFF2-40B4-BE49-F238E27FC236}">
                <a16:creationId xmlns:a16="http://schemas.microsoft.com/office/drawing/2014/main" id="{08ACB653-37F6-7E0E-C31E-F8B47CD90855}"/>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87100591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457198" rtl="1">
              <a:defRPr/>
            </a:pPr>
            <a:r>
              <a:rPr lang="ar-SA" sz="1800">
                <a:solidFill>
                  <a:schemeClr val="tx2"/>
                </a:solidFill>
                <a:latin typeface="Sakkal Majalla" panose="02000000000000000000" pitchFamily="2" charset="-78"/>
                <a:cs typeface="Sakkal Majalla" panose="02000000000000000000" pitchFamily="2" charset="-78"/>
              </a:rPr>
              <a:t>Package 2: Improvement and Integration</a:t>
            </a:r>
            <a:r>
              <a:rPr lang="en-US" sz="1800">
                <a:solidFill>
                  <a:schemeClr val="tx2"/>
                </a:solidFill>
                <a:latin typeface="Sakkal Majalla" panose="02000000000000000000" pitchFamily="2" charset="-78"/>
                <a:cs typeface="Sakkal Majalla" panose="02000000000000000000" pitchFamily="2" charset="-78"/>
              </a:rPr>
              <a:t>ITIL</a:t>
            </a:r>
            <a:r>
              <a:rPr lang="ar-SA" sz="1800">
                <a:solidFill>
                  <a:schemeClr val="tx2"/>
                </a:solidFill>
                <a:latin typeface="Sakkal Majalla" panose="02000000000000000000" pitchFamily="2" charset="-78"/>
                <a:cs typeface="Sakkal Majalla" panose="02000000000000000000" pitchFamily="2" charset="-78"/>
              </a:rPr>
              <a:t>Through an organization</a:t>
            </a:r>
            <a:r>
              <a:rPr lang="en-US" sz="1800">
                <a:solidFill>
                  <a:schemeClr val="tx2"/>
                </a:solidFill>
                <a:latin typeface="Sakkal Majalla" panose="02000000000000000000" pitchFamily="2" charset="-78"/>
                <a:cs typeface="Sakkal Majalla" panose="02000000000000000000" pitchFamily="2" charset="-78"/>
              </a:rPr>
              <a:t>ITSM</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Detailing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0843F58C-8E9E-E2C2-2DA8-907EF7916D1A}"/>
              </a:ext>
            </a:extLst>
          </p:cNvPr>
          <p:cNvSpPr>
            <a:spLocks/>
          </p:cNvSpPr>
          <p:nvPr/>
        </p:nvSpPr>
        <p:spPr>
          <a:xfrm>
            <a:off x="637955" y="1537845"/>
            <a:ext cx="4091216" cy="1566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Evaluation of the current processes and policies followed in the authority by studying and analyzing current roles, responsibilities, and documents, monitoring the mechanism, following up on issuance, analyzing risks, and providing a comprehensive document with recommendations and a roadmap.</a:t>
            </a:r>
          </a:p>
          <a:p>
            <a:pPr marL="285750" lvl="1" indent="-285750" algn="l" rtl="1" fontAlgn="base">
              <a:lnSpc>
                <a:spcPct val="150000"/>
              </a:lnSpc>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l"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sp>
        <p:nvSpPr>
          <p:cNvPr id="160" name="Rectangle 159">
            <a:extLst>
              <a:ext uri="{FF2B5EF4-FFF2-40B4-BE49-F238E27FC236}">
                <a16:creationId xmlns:a16="http://schemas.microsoft.com/office/drawing/2014/main" id="{A69ACBDA-FB85-555E-62B4-0A30B87F8F4D}"/>
              </a:ext>
            </a:extLst>
          </p:cNvPr>
          <p:cNvSpPr>
            <a:spLocks/>
          </p:cNvSpPr>
          <p:nvPr/>
        </p:nvSpPr>
        <p:spPr>
          <a:xfrm>
            <a:off x="5106244" y="1567515"/>
            <a:ext cx="3025459" cy="16541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Comprehensive Gap Analysis Report According to ISO 20000 Standard</a:t>
            </a:r>
          </a:p>
        </p:txBody>
      </p:sp>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166" name="Rectangle 165">
            <a:extLst>
              <a:ext uri="{FF2B5EF4-FFF2-40B4-BE49-F238E27FC236}">
                <a16:creationId xmlns:a16="http://schemas.microsoft.com/office/drawing/2014/main" id="{10EC2CD1-C838-CAB2-F099-A6015143A8D6}"/>
              </a:ext>
            </a:extLst>
          </p:cNvPr>
          <p:cNvSpPr>
            <a:spLocks/>
          </p:cNvSpPr>
          <p:nvPr/>
        </p:nvSpPr>
        <p:spPr>
          <a:xfrm>
            <a:off x="8395982" y="1567513"/>
            <a:ext cx="2011720" cy="15031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Evaluation</a:t>
            </a: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3301179"/>
            <a:ext cx="2011720" cy="29138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3263394"/>
            <a:ext cx="3145105" cy="31029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Timeline and Deliverables Plan</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Periodic reports on achievements and priorities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Resources and Training Plan</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Implementation of change management, incident, problem, and service catalog operations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Issuing special reports</a:t>
            </a: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1" name="Straight Connector 10">
            <a:extLst>
              <a:ext uri="{FF2B5EF4-FFF2-40B4-BE49-F238E27FC236}">
                <a16:creationId xmlns:a16="http://schemas.microsoft.com/office/drawing/2014/main" id="{C42493B8-8C02-8E04-1FDC-F0BBC9EE74F0}"/>
              </a:ext>
            </a:extLst>
          </p:cNvPr>
          <p:cNvCxnSpPr/>
          <p:nvPr/>
        </p:nvCxnSpPr>
        <p:spPr>
          <a:xfrm>
            <a:off x="1079167" y="3209254"/>
            <a:ext cx="341650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6AF639-5319-3F8F-DE50-97F6ADEDD7BA}"/>
              </a:ext>
            </a:extLst>
          </p:cNvPr>
          <p:cNvCxnSpPr>
            <a:cxnSpLocks/>
          </p:cNvCxnSpPr>
          <p:nvPr/>
        </p:nvCxnSpPr>
        <p:spPr>
          <a:xfrm>
            <a:off x="4986598" y="3209254"/>
            <a:ext cx="2935108"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5B4B69-563B-DB92-BCBE-1C3C7C4EE330}"/>
              </a:ext>
            </a:extLst>
          </p:cNvPr>
          <p:cNvCxnSpPr>
            <a:cxnSpLocks/>
          </p:cNvCxnSpPr>
          <p:nvPr/>
        </p:nvCxnSpPr>
        <p:spPr>
          <a:xfrm>
            <a:off x="8383235" y="3209254"/>
            <a:ext cx="183873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3263394"/>
            <a:ext cx="4091216" cy="306811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Based on the outcomes of the evaluation phase, the schedule and necessary plans will be prepared.</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Improving process design and policies according to the recommendations document from the evaluation phase.</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Monitoring performance through auditing sessions, issuing periodic reports, and analyzing them to refine future plans.</a:t>
            </a:r>
          </a:p>
        </p:txBody>
      </p:sp>
      <p:sp>
        <p:nvSpPr>
          <p:cNvPr id="2" name="Title 1">
            <a:extLst>
              <a:ext uri="{FF2B5EF4-FFF2-40B4-BE49-F238E27FC236}">
                <a16:creationId xmlns:a16="http://schemas.microsoft.com/office/drawing/2014/main" id="{3A6C45D0-2300-2967-66B3-7B1F42FDF0DD}"/>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linked the main requirements and outputs related to the project according to the terms of reference and specifications.</a:t>
            </a:r>
          </a:p>
        </p:txBody>
      </p:sp>
      <p:sp>
        <p:nvSpPr>
          <p:cNvPr id="3" name="Rectangle 2">
            <a:extLst>
              <a:ext uri="{FF2B5EF4-FFF2-40B4-BE49-F238E27FC236}">
                <a16:creationId xmlns:a16="http://schemas.microsoft.com/office/drawing/2014/main" id="{8B17DB03-49F8-CE4F-3661-24D87605D55C}"/>
              </a:ext>
            </a:extLst>
          </p:cNvPr>
          <p:cNvSpPr/>
          <p:nvPr/>
        </p:nvSpPr>
        <p:spPr>
          <a:xfrm>
            <a:off x="10112259" y="1537844"/>
            <a:ext cx="319840" cy="1558872"/>
          </a:xfrm>
          <a:prstGeom prst="rect">
            <a:avLst/>
          </a:prstGeom>
          <a:solidFill>
            <a:schemeClr val="accent1"/>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
        <p:nvSpPr>
          <p:cNvPr id="4" name="Rectangle 3">
            <a:extLst>
              <a:ext uri="{FF2B5EF4-FFF2-40B4-BE49-F238E27FC236}">
                <a16:creationId xmlns:a16="http://schemas.microsoft.com/office/drawing/2014/main" id="{833F7EE7-D9AB-7D35-A3A1-AC1204CA6DD4}"/>
              </a:ext>
            </a:extLst>
          </p:cNvPr>
          <p:cNvSpPr/>
          <p:nvPr/>
        </p:nvSpPr>
        <p:spPr>
          <a:xfrm>
            <a:off x="10112259" y="3313589"/>
            <a:ext cx="304799" cy="2913885"/>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65166728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27980F5-6AA9-3D48-4BD6-E99A5731B9E3}"/>
              </a:ext>
            </a:extLst>
          </p:cNvPr>
          <p:cNvSpPr>
            <a:spLocks/>
          </p:cNvSpPr>
          <p:nvPr/>
        </p:nvSpPr>
        <p:spPr>
          <a:xfrm flipH="1">
            <a:off x="10569457" y="1537844"/>
            <a:ext cx="1317742" cy="4828532"/>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defTabSz="457198" rtl="1">
              <a:defRPr/>
            </a:pPr>
            <a:r>
              <a:rPr lang="ar-SA" sz="1800">
                <a:solidFill>
                  <a:schemeClr val="tx2"/>
                </a:solidFill>
                <a:latin typeface="Sakkal Majalla" panose="02000000000000000000" pitchFamily="2" charset="-78"/>
                <a:cs typeface="Sakkal Majalla" panose="02000000000000000000" pitchFamily="2" charset="-78"/>
              </a:rPr>
              <a:t>Package 3: Maturity of IT Service Management Service in</a:t>
            </a:r>
            <a:r>
              <a:rPr lang="en-US" sz="1800">
                <a:solidFill>
                  <a:schemeClr val="tx2"/>
                </a:solidFill>
                <a:latin typeface="Sakkal Majalla" panose="02000000000000000000" pitchFamily="2" charset="-78"/>
                <a:cs typeface="Sakkal Majalla" panose="02000000000000000000" pitchFamily="2" charset="-78"/>
              </a:rPr>
              <a:t>TCC</a:t>
            </a:r>
          </a:p>
        </p:txBody>
      </p:sp>
      <p:cxnSp>
        <p:nvCxnSpPr>
          <p:cNvPr id="74" name="Straight Connector 73">
            <a:extLst>
              <a:ext uri="{FF2B5EF4-FFF2-40B4-BE49-F238E27FC236}">
                <a16:creationId xmlns:a16="http://schemas.microsoft.com/office/drawing/2014/main" id="{78F2CA97-E40E-7489-B51B-0FE1B82C49B0}"/>
              </a:ext>
            </a:extLst>
          </p:cNvPr>
          <p:cNvCxnSpPr/>
          <p:nvPr/>
        </p:nvCxnSpPr>
        <p:spPr>
          <a:xfrm>
            <a:off x="10569457" y="1475589"/>
            <a:ext cx="1317742"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66EACE-B25C-1AEA-8676-C77FDC6798EB}"/>
              </a:ext>
            </a:extLst>
          </p:cNvPr>
          <p:cNvCxnSpPr>
            <a:cxnSpLocks/>
          </p:cNvCxnSpPr>
          <p:nvPr/>
        </p:nvCxnSpPr>
        <p:spPr>
          <a:xfrm>
            <a:off x="8173222" y="1475589"/>
            <a:ext cx="2283276"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F3C7DA3-7976-E318-C0D1-F1CDB959A4B7}"/>
              </a:ext>
            </a:extLst>
          </p:cNvPr>
          <p:cNvCxnSpPr>
            <a:cxnSpLocks/>
          </p:cNvCxnSpPr>
          <p:nvPr/>
        </p:nvCxnSpPr>
        <p:spPr>
          <a:xfrm>
            <a:off x="968512" y="1475589"/>
            <a:ext cx="382051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43FF0C8-0DF7-708A-EEB9-433B3C9F0E96}"/>
              </a:ext>
            </a:extLst>
          </p:cNvPr>
          <p:cNvSpPr/>
          <p:nvPr/>
        </p:nvSpPr>
        <p:spPr>
          <a:xfrm flipH="1">
            <a:off x="10569458" y="992372"/>
            <a:ext cx="1317742"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package</a:t>
            </a:r>
          </a:p>
        </p:txBody>
      </p:sp>
      <p:sp>
        <p:nvSpPr>
          <p:cNvPr id="121" name="Rectangle 120">
            <a:extLst>
              <a:ext uri="{FF2B5EF4-FFF2-40B4-BE49-F238E27FC236}">
                <a16:creationId xmlns:a16="http://schemas.microsoft.com/office/drawing/2014/main" id="{B8691377-472F-8A89-1B6C-E54417568CBD}"/>
              </a:ext>
            </a:extLst>
          </p:cNvPr>
          <p:cNvSpPr/>
          <p:nvPr/>
        </p:nvSpPr>
        <p:spPr>
          <a:xfrm flipH="1">
            <a:off x="8173222" y="992372"/>
            <a:ext cx="2283276"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The stage</a:t>
            </a:r>
          </a:p>
        </p:txBody>
      </p:sp>
      <p:sp>
        <p:nvSpPr>
          <p:cNvPr id="123" name="Rectangle 122">
            <a:extLst>
              <a:ext uri="{FF2B5EF4-FFF2-40B4-BE49-F238E27FC236}">
                <a16:creationId xmlns:a16="http://schemas.microsoft.com/office/drawing/2014/main" id="{4C50CBC8-B481-447F-95B9-92A65BAE19E6}"/>
              </a:ext>
            </a:extLst>
          </p:cNvPr>
          <p:cNvSpPr/>
          <p:nvPr/>
        </p:nvSpPr>
        <p:spPr>
          <a:xfrm flipH="1">
            <a:off x="654697" y="987774"/>
            <a:ext cx="4091217" cy="457865"/>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algn="l" defTabSz="457198"/>
            <a:r>
              <a:rPr lang="ar-SA" b="1" kern="0">
                <a:solidFill>
                  <a:schemeClr val="bg1"/>
                </a:solidFill>
                <a:latin typeface="Sakkal Majalla" panose="02000000000000000000" pitchFamily="2" charset="-78"/>
                <a:cs typeface="Sakkal Majalla" panose="02000000000000000000" pitchFamily="2" charset="-78"/>
              </a:rPr>
              <a:t>Detailing tasks and outputs</a:t>
            </a:r>
          </a:p>
        </p:txBody>
      </p:sp>
      <p:pic>
        <p:nvPicPr>
          <p:cNvPr id="124" name="Graphic 123">
            <a:extLst>
              <a:ext uri="{FF2B5EF4-FFF2-40B4-BE49-F238E27FC236}">
                <a16:creationId xmlns:a16="http://schemas.microsoft.com/office/drawing/2014/main" id="{77C9AADC-11C7-C874-E10C-069C6052F9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0533" y="1062482"/>
            <a:ext cx="296342" cy="296342"/>
          </a:xfrm>
          <a:prstGeom prst="rect">
            <a:avLst/>
          </a:prstGeom>
        </p:spPr>
      </p:pic>
      <p:pic>
        <p:nvPicPr>
          <p:cNvPr id="125" name="Graphic 124">
            <a:extLst>
              <a:ext uri="{FF2B5EF4-FFF2-40B4-BE49-F238E27FC236}">
                <a16:creationId xmlns:a16="http://schemas.microsoft.com/office/drawing/2014/main" id="{AC5F9589-DD4E-FACD-766E-04DFBA6A92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2259" y="1058253"/>
            <a:ext cx="304799" cy="304799"/>
          </a:xfrm>
          <a:prstGeom prst="rect">
            <a:avLst/>
          </a:prstGeom>
        </p:spPr>
      </p:pic>
      <p:pic>
        <p:nvPicPr>
          <p:cNvPr id="127" name="Graphic 126">
            <a:extLst>
              <a:ext uri="{FF2B5EF4-FFF2-40B4-BE49-F238E27FC236}">
                <a16:creationId xmlns:a16="http://schemas.microsoft.com/office/drawing/2014/main" id="{3481FB0F-5B57-1E5F-4FC0-63D3A6A1FA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4213" y="1050029"/>
            <a:ext cx="355106" cy="353011"/>
          </a:xfrm>
          <a:prstGeom prst="rect">
            <a:avLst/>
          </a:prstGeom>
        </p:spPr>
      </p:pic>
      <p:cxnSp>
        <p:nvCxnSpPr>
          <p:cNvPr id="130" name="Straight Connector 129">
            <a:extLst>
              <a:ext uri="{FF2B5EF4-FFF2-40B4-BE49-F238E27FC236}">
                <a16:creationId xmlns:a16="http://schemas.microsoft.com/office/drawing/2014/main" id="{74B8F9A6-C55A-30CF-BFD4-D4AF16485913}"/>
              </a:ext>
            </a:extLst>
          </p:cNvPr>
          <p:cNvCxnSpPr>
            <a:cxnSpLocks/>
          </p:cNvCxnSpPr>
          <p:nvPr/>
        </p:nvCxnSpPr>
        <p:spPr>
          <a:xfrm>
            <a:off x="8116742"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0E966CF-1659-494B-B12A-475B48BC332C}"/>
              </a:ext>
            </a:extLst>
          </p:cNvPr>
          <p:cNvCxnSpPr>
            <a:cxnSpLocks/>
          </p:cNvCxnSpPr>
          <p:nvPr/>
        </p:nvCxnSpPr>
        <p:spPr>
          <a:xfrm>
            <a:off x="10512978" y="1537844"/>
            <a:ext cx="0" cy="47665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0258A85D-7F64-26BE-89DE-9F703E3315A8}"/>
              </a:ext>
            </a:extLst>
          </p:cNvPr>
          <p:cNvSpPr/>
          <p:nvPr/>
        </p:nvSpPr>
        <p:spPr>
          <a:xfrm flipH="1">
            <a:off x="4986598" y="984888"/>
            <a:ext cx="2878307" cy="436562"/>
          </a:xfrm>
          <a:prstGeom prst="rect">
            <a:avLst/>
          </a:prstGeom>
          <a:solidFill>
            <a:srgbClr val="0029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1440" rIns="457200" rtlCol="0" anchor="ctr"/>
          <a:lstStyle/>
          <a:p>
            <a:pPr marL="1314450" algn="l" defTabSz="457198"/>
            <a:r>
              <a:rPr lang="ar-SA" b="1" kern="0">
                <a:solidFill>
                  <a:schemeClr val="bg1"/>
                </a:solidFill>
                <a:latin typeface="Sakkal Majalla" panose="02000000000000000000" pitchFamily="2" charset="-78"/>
                <a:cs typeface="Sakkal Majalla" panose="02000000000000000000" pitchFamily="2" charset="-78"/>
              </a:rPr>
              <a:t>Outputs</a:t>
            </a:r>
          </a:p>
        </p:txBody>
      </p:sp>
      <p:pic>
        <p:nvPicPr>
          <p:cNvPr id="158" name="Graphic 157">
            <a:extLst>
              <a:ext uri="{FF2B5EF4-FFF2-40B4-BE49-F238E27FC236}">
                <a16:creationId xmlns:a16="http://schemas.microsoft.com/office/drawing/2014/main" id="{97F5D14D-A10E-3BFA-6205-19C1E87228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8745" y="1048350"/>
            <a:ext cx="304799" cy="309637"/>
          </a:xfrm>
          <a:prstGeom prst="rect">
            <a:avLst/>
          </a:prstGeom>
        </p:spPr>
      </p:pic>
      <p:cxnSp>
        <p:nvCxnSpPr>
          <p:cNvPr id="164" name="Straight Connector 163">
            <a:extLst>
              <a:ext uri="{FF2B5EF4-FFF2-40B4-BE49-F238E27FC236}">
                <a16:creationId xmlns:a16="http://schemas.microsoft.com/office/drawing/2014/main" id="{B8C4A9C8-CFED-6493-FE85-255619E96134}"/>
              </a:ext>
            </a:extLst>
          </p:cNvPr>
          <p:cNvCxnSpPr>
            <a:cxnSpLocks/>
          </p:cNvCxnSpPr>
          <p:nvPr/>
        </p:nvCxnSpPr>
        <p:spPr>
          <a:xfrm>
            <a:off x="5244107" y="1475589"/>
            <a:ext cx="2677599" cy="0"/>
          </a:xfrm>
          <a:prstGeom prst="line">
            <a:avLst/>
          </a:prstGeom>
          <a:ln w="38100">
            <a:solidFill>
              <a:srgbClr val="E3EFFD"/>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D711AC2-9FEB-04B2-0ED1-ECEDC2D814D2}"/>
              </a:ext>
            </a:extLst>
          </p:cNvPr>
          <p:cNvSpPr>
            <a:spLocks/>
          </p:cNvSpPr>
          <p:nvPr/>
        </p:nvSpPr>
        <p:spPr>
          <a:xfrm>
            <a:off x="8508774" y="1567514"/>
            <a:ext cx="1947723" cy="46475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rtl="1" fontAlgn="base">
              <a:spcBef>
                <a:spcPct val="0"/>
              </a:spcBef>
              <a:spcAft>
                <a:spcPct val="0"/>
              </a:spcAft>
            </a:pPr>
            <a:endParaRPr lang="en-US" sz="2000">
              <a:solidFill>
                <a:schemeClr val="tx2"/>
              </a:solidFill>
              <a:latin typeface="Sakkal Majalla" panose="02000000000000000000" pitchFamily="2" charset="-78"/>
              <a:cs typeface="Sakkal Majalla" panose="02000000000000000000" pitchFamily="2" charset="-78"/>
            </a:endParaRPr>
          </a:p>
        </p:txBody>
      </p:sp>
      <p:sp>
        <p:nvSpPr>
          <p:cNvPr id="7" name="Rectangle 6">
            <a:extLst>
              <a:ext uri="{FF2B5EF4-FFF2-40B4-BE49-F238E27FC236}">
                <a16:creationId xmlns:a16="http://schemas.microsoft.com/office/drawing/2014/main" id="{39549B53-3BF8-267C-AE22-D1D1398F3EBE}"/>
              </a:ext>
            </a:extLst>
          </p:cNvPr>
          <p:cNvSpPr>
            <a:spLocks/>
          </p:cNvSpPr>
          <p:nvPr/>
        </p:nvSpPr>
        <p:spPr>
          <a:xfrm>
            <a:off x="8395982" y="1716925"/>
            <a:ext cx="2011720" cy="408445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ctr">
            <a:noAutofit/>
          </a:bodyPr>
          <a:lstStyle/>
          <a:p>
            <a:pPr lvl="1" algn="l" defTabSz="457198" rtl="1">
              <a:defRPr/>
            </a:pPr>
            <a:r>
              <a:rPr lang="ar-SA">
                <a:solidFill>
                  <a:schemeClr val="tx2"/>
                </a:solidFill>
                <a:latin typeface="Sakkal Majalla" panose="02000000000000000000" pitchFamily="2" charset="-78"/>
                <a:cs typeface="Sakkal Majalla" panose="02000000000000000000" pitchFamily="2" charset="-78"/>
              </a:rPr>
              <a:t>Operation</a:t>
            </a:r>
          </a:p>
        </p:txBody>
      </p:sp>
      <p:sp>
        <p:nvSpPr>
          <p:cNvPr id="9" name="Rectangle 8">
            <a:extLst>
              <a:ext uri="{FF2B5EF4-FFF2-40B4-BE49-F238E27FC236}">
                <a16:creationId xmlns:a16="http://schemas.microsoft.com/office/drawing/2014/main" id="{5FE42FD3-8C84-1F8B-A88D-85FE41CB2BB6}"/>
              </a:ext>
            </a:extLst>
          </p:cNvPr>
          <p:cNvSpPr>
            <a:spLocks/>
          </p:cNvSpPr>
          <p:nvPr/>
        </p:nvSpPr>
        <p:spPr>
          <a:xfrm>
            <a:off x="4986598" y="1679140"/>
            <a:ext cx="3145105" cy="434952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Information Technology Infrastructure Management</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Operating Information Technology Systems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IT Governance</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Creating and Managing Email and Calendar Services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Domain Services Management</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Cybersecurity Interface</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Resource Plan</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Guide to Time and Compliance Records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Monthly System Performance Report</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Quarterly Plan for System Improvement and Recommendations</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Timeline for Product Delivery</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Document Update for Operation and Maintenance</a:t>
            </a:r>
          </a:p>
          <a:p>
            <a:pPr marL="285750" lvl="1" indent="-285750" algn="l" rtl="1" fontAlgn="base">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Annual Training and Development Plan and Compliance</a:t>
            </a:r>
          </a:p>
          <a:p>
            <a:pPr marL="285750" lvl="1" indent="-285750" algn="l" rtl="1" fontAlgn="base">
              <a:spcBef>
                <a:spcPct val="0"/>
              </a:spcBef>
              <a:spcAft>
                <a:spcPct val="0"/>
              </a:spcAft>
              <a:buFont typeface="Arial" panose="020B0604020202020204" pitchFamily="34" charset="0"/>
              <a:buChar char="•"/>
            </a:pPr>
            <a:endParaRPr lang="ar-SA" sz="1600">
              <a:solidFill>
                <a:schemeClr val="tx2"/>
              </a:solidFill>
              <a:latin typeface="Sakkal Majalla" panose="02000000000000000000" pitchFamily="2" charset="-78"/>
              <a:cs typeface="Sakkal Majalla" panose="02000000000000000000" pitchFamily="2" charset="-78"/>
            </a:endParaRPr>
          </a:p>
        </p:txBody>
      </p:sp>
      <p:cxnSp>
        <p:nvCxnSpPr>
          <p:cNvPr id="12" name="Straight Connector 11">
            <a:extLst>
              <a:ext uri="{FF2B5EF4-FFF2-40B4-BE49-F238E27FC236}">
                <a16:creationId xmlns:a16="http://schemas.microsoft.com/office/drawing/2014/main" id="{05D5FE28-F37C-A0D1-E3D6-7EFD20009622}"/>
              </a:ext>
            </a:extLst>
          </p:cNvPr>
          <p:cNvCxnSpPr/>
          <p:nvPr/>
        </p:nvCxnSpPr>
        <p:spPr>
          <a:xfrm>
            <a:off x="4888024" y="1537844"/>
            <a:ext cx="0" cy="49202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1C8E607-FD57-EFF0-A445-3DED777D3F4F}"/>
              </a:ext>
            </a:extLst>
          </p:cNvPr>
          <p:cNvSpPr>
            <a:spLocks/>
          </p:cNvSpPr>
          <p:nvPr/>
        </p:nvSpPr>
        <p:spPr>
          <a:xfrm>
            <a:off x="637955" y="1679140"/>
            <a:ext cx="4091216" cy="43006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9726" rIns="109726" rtlCol="0" anchor="t">
            <a:noAutofit/>
          </a:bodyPr>
          <a:lstStyle/>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Operating the services listed by a specialized and experienced team in the required fields.</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Issuing periodic reports and improvement plans</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Alignment on plans with stakeholders</a:t>
            </a:r>
          </a:p>
          <a:p>
            <a:pPr marL="285750" lvl="1" indent="-285750" algn="l" rtl="1" fontAlgn="base">
              <a:lnSpc>
                <a:spcPct val="150000"/>
              </a:lnSpc>
              <a:spcBef>
                <a:spcPct val="0"/>
              </a:spcBef>
              <a:spcAft>
                <a:spcPct val="0"/>
              </a:spcAft>
              <a:buFont typeface="Arial" panose="020B0604020202020204" pitchFamily="34" charset="0"/>
              <a:buChar char="•"/>
            </a:pPr>
            <a:r>
              <a:rPr lang="ar-SA" sz="1600">
                <a:solidFill>
                  <a:schemeClr val="tx2"/>
                </a:solidFill>
                <a:latin typeface="Sakkal Majalla" panose="02000000000000000000" pitchFamily="2" charset="-78"/>
                <a:cs typeface="Sakkal Majalla" panose="02000000000000000000" pitchFamily="2" charset="-78"/>
              </a:rPr>
              <a:t>Implementing improvement plans and reviewing the achieved impact</a:t>
            </a:r>
          </a:p>
        </p:txBody>
      </p:sp>
      <p:sp>
        <p:nvSpPr>
          <p:cNvPr id="2" name="Title 1">
            <a:extLst>
              <a:ext uri="{FF2B5EF4-FFF2-40B4-BE49-F238E27FC236}">
                <a16:creationId xmlns:a16="http://schemas.microsoft.com/office/drawing/2014/main" id="{7F4C0BCC-1FB3-F68B-76B7-E109E6040289}"/>
              </a:ext>
            </a:extLst>
          </p:cNvPr>
          <p:cNvSpPr txBox="1">
            <a:spLocks/>
          </p:cNvSpPr>
          <p:nvPr/>
        </p:nvSpPr>
        <p:spPr>
          <a:xfrm>
            <a:off x="1800227" y="359653"/>
            <a:ext cx="9852242" cy="4578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8" tIns="45718" rIns="45718" bIns="45718" anchor="ctr">
            <a:noAutofit/>
          </a:bodyPr>
          <a:lstStyle>
            <a:lvl1pPr marL="0" marR="0" indent="0" algn="r" defTabSz="914400" rtl="1" latinLnBrk="0">
              <a:lnSpc>
                <a:spcPct val="90000"/>
              </a:lnSpc>
              <a:spcBef>
                <a:spcPts val="0"/>
              </a:spcBef>
              <a:spcAft>
                <a:spcPts val="0"/>
              </a:spcAft>
              <a:buClrTx/>
              <a:buSzTx/>
              <a:buFontTx/>
              <a:buNone/>
              <a:tabLst/>
              <a:defRPr sz="11500" b="1" i="0" u="none" strike="noStrike" cap="none" spc="0" baseline="0">
                <a:solidFill>
                  <a:srgbClr val="000000"/>
                </a:solidFill>
                <a:uFillTx/>
                <a:latin typeface="Sakkal Majalla" panose="02000000000000000000" pitchFamily="2" charset="-78"/>
                <a:ea typeface="+mn-ea"/>
                <a:cs typeface="Sakkal Majalla" panose="02000000000000000000" pitchFamily="2" charset="-78"/>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a:lstStyle>
          <a:p>
            <a:pPr eaLnBrk="1" hangingPunct="1" algn="l">
              <a:spcBef>
                <a:spcPct val="0"/>
              </a:spcBef>
              <a:defRPr/>
            </a:pPr>
            <a:r>
              <a:rPr lang="ar-SA" sz="2400" kern="1200">
                <a:solidFill>
                  <a:schemeClr val="accent2"/>
                </a:solidFill>
                <a:ea typeface="+mj-ea"/>
                <a:sym typeface="Arial"/>
              </a:rPr>
              <a:t>We have linked the main requirements and outputs related to the project according to the terms and specifications document.</a:t>
            </a:r>
          </a:p>
        </p:txBody>
      </p:sp>
      <p:sp>
        <p:nvSpPr>
          <p:cNvPr id="4" name="Rectangle 3">
            <a:extLst>
              <a:ext uri="{FF2B5EF4-FFF2-40B4-BE49-F238E27FC236}">
                <a16:creationId xmlns:a16="http://schemas.microsoft.com/office/drawing/2014/main" id="{ADAB1DFD-AC6E-8ACA-3D36-FE3D6C80A2E9}"/>
              </a:ext>
            </a:extLst>
          </p:cNvPr>
          <p:cNvSpPr/>
          <p:nvPr/>
        </p:nvSpPr>
        <p:spPr>
          <a:xfrm>
            <a:off x="10112260" y="1579925"/>
            <a:ext cx="304798" cy="4647549"/>
          </a:xfrm>
          <a:prstGeom prst="rect">
            <a:avLst/>
          </a:prstGeom>
          <a:solidFill>
            <a:srgbClr val="7030A0"/>
          </a:solidFill>
          <a:ln w="25400" cap="flat">
            <a:solidFill>
              <a:srgbClr val="7D49C7"/>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2000" b="0" i="0" u="none" strike="noStrike" cap="none" spc="0" normalizeH="0" baseline="0">
              <a:ln>
                <a:noFill/>
              </a:ln>
              <a:solidFill>
                <a:schemeClr val="bg1"/>
              </a:solidFill>
              <a:effectLst/>
              <a:uFillTx/>
              <a:latin typeface="+mj-lt"/>
              <a:ea typeface="+mj-ea"/>
              <a:cs typeface="+mj-cs"/>
              <a:sym typeface="Helvetica"/>
            </a:endParaRPr>
          </a:p>
        </p:txBody>
      </p:sp>
    </p:spTree>
    <p:extLst>
      <p:ext uri="{BB962C8B-B14F-4D97-AF65-F5344CB8AC3E}">
        <p14:creationId xmlns:p14="http://schemas.microsoft.com/office/powerpoint/2010/main" val="216468912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Digital Future Colors">
    <a:dk1>
      <a:srgbClr val="2E2C2C"/>
    </a:dk1>
    <a:lt1>
      <a:srgbClr val="FFFFFF"/>
    </a:lt1>
    <a:dk2>
      <a:srgbClr val="44546A"/>
    </a:dk2>
    <a:lt2>
      <a:srgbClr val="E7E6E6"/>
    </a:lt2>
    <a:accent1>
      <a:srgbClr val="00B8ED"/>
    </a:accent1>
    <a:accent2>
      <a:srgbClr val="C90F8D"/>
    </a:accent2>
    <a:accent3>
      <a:srgbClr val="181938"/>
    </a:accent3>
    <a:accent4>
      <a:srgbClr val="02AF75"/>
    </a:accent4>
    <a:accent5>
      <a:srgbClr val="706F6F"/>
    </a:accent5>
    <a:accent6>
      <a:srgbClr val="706F6F"/>
    </a:accent6>
    <a:hlink>
      <a:srgbClr val="C90F8D"/>
    </a:hlink>
    <a:folHlink>
      <a:srgbClr val="C90F8D"/>
    </a:folHlink>
  </a:clrScheme>
</a:themeOverride>
</file>

<file path=docProps/app.xml><?xml version="1.0" encoding="utf-8"?>
<Properties xmlns="http://schemas.openxmlformats.org/officeDocument/2006/extended-properties" xmlns:vt="http://schemas.openxmlformats.org/officeDocument/2006/docPropsVTypes">
  <Template/>
  <TotalTime>8</TotalTime>
  <Words>2046</Words>
  <Application>Microsoft Macintosh PowerPoint</Application>
  <PresentationFormat>Widescreen</PresentationFormat>
  <Paragraphs>323</Paragraphs>
  <Slides>20</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 Jannat LT</vt:lpstr>
      <vt:lpstr>Aptos Display</vt:lpstr>
      <vt:lpstr>Arial</vt:lpstr>
      <vt:lpstr>Calibri</vt:lpstr>
      <vt:lpstr>Calibri Light</vt:lpstr>
      <vt:lpstr>DIN Next LT Arabic</vt:lpstr>
      <vt:lpstr>DIN Next LT Arabic Light</vt:lpstr>
      <vt:lpstr>DiodrumArabic-Regular</vt:lpstr>
      <vt:lpstr>Janna LT</vt:lpstr>
      <vt:lpstr>Sakkal Majalla</vt:lpstr>
      <vt:lpstr>Tajawal</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Mostanteq</dc:creator>
  <cp:lastModifiedBy>Aous Abdo</cp:lastModifiedBy>
  <cp:revision>4</cp:revision>
  <dcterms:modified xsi:type="dcterms:W3CDTF">2024-10-05T14:37:58Z</dcterms:modified>
</cp:coreProperties>
</file>